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0"/>
  </p:notesMasterIdLst>
  <p:sldIdLst>
    <p:sldId id="256" r:id="rId2"/>
    <p:sldId id="1923" r:id="rId3"/>
    <p:sldId id="1924" r:id="rId4"/>
    <p:sldId id="291" r:id="rId5"/>
    <p:sldId id="290" r:id="rId6"/>
    <p:sldId id="1927" r:id="rId7"/>
    <p:sldId id="281" r:id="rId8"/>
    <p:sldId id="1925" r:id="rId9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FA335444-67FB-41B4-8E1D-35347355C736}">
          <p14:sldIdLst>
            <p14:sldId id="256"/>
            <p14:sldId id="1923"/>
            <p14:sldId id="1924"/>
            <p14:sldId id="291"/>
            <p14:sldId id="290"/>
            <p14:sldId id="1927"/>
            <p14:sldId id="281"/>
            <p14:sldId id="1925"/>
          </p14:sldIdLst>
        </p14:section>
        <p14:section name="About Us" id="{A7E8E8D0-2B00-46E4-A958-268690895B54}">
          <p14:sldIdLst/>
        </p14:section>
        <p14:section name="Team" id="{3EBFE8B6-E19B-482C-9808-2A446F0581AA}">
          <p14:sldIdLst/>
        </p14:section>
        <p14:section name="Services" id="{089B471D-D550-41C3-BACF-628D9BA80AA8}">
          <p14:sldIdLst/>
        </p14:section>
        <p14:section name="Break Slide" id="{3323E3A0-ECAE-417E-9A3D-BC59BD9ED138}">
          <p14:sldIdLst/>
        </p14:section>
        <p14:section name="Portfolio" id="{D55E297B-F4A5-444B-9C63-CBF373D50E4B}">
          <p14:sldIdLst/>
        </p14:section>
        <p14:section name="Mockup Device" id="{0BE3D27B-077F-423C-A63F-FF9963D08D84}">
          <p14:sldIdLst/>
        </p14:section>
        <p14:section name="SWOT" id="{FAF5C184-0A6B-4ED2-8F39-8AB72A1230E3}">
          <p14:sldIdLst/>
        </p14:section>
        <p14:section name="Infographics" id="{0BF7138C-8F5D-4D95-AB41-D287AA7209E0}">
          <p14:sldIdLst/>
        </p14:section>
        <p14:section name="Pricing Table" id="{D836244D-F457-4231-9674-AD94609C4CFE}">
          <p14:sldIdLst/>
        </p14:section>
        <p14:section name="Contact Us" id="{D96D35B9-EAD3-4812-A471-E8331A1FE690}">
          <p14:sldIdLst/>
        </p14:section>
        <p14:section name="Ending Slide" id="{4379A561-7112-4650-B888-A8E642A58938}">
          <p14:sldIdLst/>
        </p14:section>
        <p14:section name="Icon Slide" id="{17EDEB77-7670-4D1E-8DCE-D98FA5FA86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247"/>
    <a:srgbClr val="EF9375"/>
    <a:srgbClr val="EE7A3C"/>
    <a:srgbClr val="E06896"/>
    <a:srgbClr val="C8171F"/>
    <a:srgbClr val="010100"/>
    <a:srgbClr val="F9F8FD"/>
    <a:srgbClr val="E68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22" autoAdjust="0"/>
    <p:restoredTop sz="94660"/>
  </p:normalViewPr>
  <p:slideViewPr>
    <p:cSldViewPr snapToGrid="0">
      <p:cViewPr>
        <p:scale>
          <a:sx n="65" d="100"/>
          <a:sy n="65" d="100"/>
        </p:scale>
        <p:origin x="14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0699F-9A44-4B8C-B982-1FB1C3FAEEC1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216F0-EF7C-42A6-97AE-2F0627F69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7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56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95B866-4FE8-AC1A-B81C-C4E33F2B1C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370011" y="880196"/>
            <a:ext cx="3935359" cy="852660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05E066-BFD9-6B5F-0E8A-5CD3440258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07942" y="2011481"/>
            <a:ext cx="3071832" cy="6655633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0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492E3D-75C4-C62A-4447-712655D1C6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1421" y="2145423"/>
            <a:ext cx="5996159" cy="5996154"/>
          </a:xfrm>
          <a:prstGeom prst="roundRect">
            <a:avLst>
              <a:gd name="adj" fmla="val 5000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7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702DF8-FF91-AE9E-7751-72ED088250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65693" y="4065133"/>
            <a:ext cx="2569692" cy="2569690"/>
          </a:xfrm>
          <a:prstGeom prst="roundRect">
            <a:avLst>
              <a:gd name="adj" fmla="val 5000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2BE1B2-4777-B48A-42ED-6017381E77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52615" y="4065133"/>
            <a:ext cx="2569692" cy="2569690"/>
          </a:xfrm>
          <a:prstGeom prst="roundRect">
            <a:avLst>
              <a:gd name="adj" fmla="val 5000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B267B4EA-272B-52C5-D473-6BD06C0EEA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14633" y="3620612"/>
            <a:ext cx="3458734" cy="3458732"/>
          </a:xfrm>
          <a:prstGeom prst="roundRect">
            <a:avLst>
              <a:gd name="adj" fmla="val 5000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F8E870F-E8D5-A792-8142-6E2E43C90D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1979" y="3404494"/>
            <a:ext cx="3505199" cy="3505196"/>
          </a:xfrm>
          <a:prstGeom prst="roundRect">
            <a:avLst>
              <a:gd name="adj" fmla="val 13815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6E6522E-45C8-3E74-EB11-05047346DE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1398" y="3404494"/>
            <a:ext cx="3505199" cy="3505196"/>
          </a:xfrm>
          <a:prstGeom prst="roundRect">
            <a:avLst>
              <a:gd name="adj" fmla="val 13815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69A285D5-91EE-22FA-550C-D13403272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00815" y="3404494"/>
            <a:ext cx="3505199" cy="3505196"/>
          </a:xfrm>
          <a:prstGeom prst="roundRect">
            <a:avLst>
              <a:gd name="adj" fmla="val 13815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3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54AA60-FE0C-564D-3485-2FCB5E49A1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4492" y="1696042"/>
            <a:ext cx="3505200" cy="3508974"/>
          </a:xfrm>
          <a:prstGeom prst="roundRect">
            <a:avLst>
              <a:gd name="adj" fmla="val 18023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F801F9-E8C7-3DB6-CAD6-017129F5C6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70512" y="1696042"/>
            <a:ext cx="3505200" cy="3508974"/>
          </a:xfrm>
          <a:prstGeom prst="roundRect">
            <a:avLst>
              <a:gd name="adj" fmla="val 18023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81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60E10A-5DC8-76C3-7703-5E2FE20FFA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263073" y="1419214"/>
            <a:ext cx="5788745" cy="1254227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03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1F0F81-1E42-F9DF-1F39-4E674EB07F9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83111" y="1228758"/>
            <a:ext cx="3586505" cy="777075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A81E84D-5FDD-996D-976B-08D0E1942EF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0461185">
            <a:off x="11935104" y="2030316"/>
            <a:ext cx="3586505" cy="777075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13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9864F9-A7DF-FDD5-9A1E-B86FC3B6FC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360789" y="1528005"/>
            <a:ext cx="3586505" cy="777075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180B07-5A9D-EF14-9653-A716F4894C8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601169">
            <a:off x="13451883" y="3085092"/>
            <a:ext cx="2786143" cy="6036641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35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2D282B-3DAD-8561-28AC-C17A836072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419829" y="1258121"/>
            <a:ext cx="3586505" cy="777075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20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272C3C-A664-36B2-1BE8-3593406C43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900214">
            <a:off x="189803" y="2504025"/>
            <a:ext cx="5131338" cy="11117892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2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BC4B945-92AF-FC6F-BE64-C389EF35C9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05284" y="1164913"/>
            <a:ext cx="3672544" cy="7957177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17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9B25C9-4839-1F1F-6CAD-EF6D8462E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528390" y="1189714"/>
            <a:ext cx="3592160" cy="778300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B7A590-0340-AF79-52B2-67CCF6C5508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976379">
            <a:off x="12022094" y="2179969"/>
            <a:ext cx="3064141" cy="663896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16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FFDA0C-AE62-4F32-B6D1-8598984D73F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62789" y="411776"/>
            <a:ext cx="3064141" cy="663896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B52B45-B4EE-49DA-0C72-ACAF957BE0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308383" y="3236254"/>
            <a:ext cx="3064141" cy="663896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0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9A42AC-202A-FBB1-A896-A12F121832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899088">
            <a:off x="3567918" y="1435395"/>
            <a:ext cx="3422868" cy="7416210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026227-D824-6AEC-742D-AC21F6C0E3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20713646">
            <a:off x="1963072" y="2184871"/>
            <a:ext cx="2736857" cy="592985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23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61159E2-480C-4E17-0E17-9EB92DF543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9392" y="2598630"/>
            <a:ext cx="7461038" cy="4756120"/>
          </a:xfrm>
          <a:custGeom>
            <a:avLst/>
            <a:gdLst>
              <a:gd name="connsiteX0" fmla="*/ 95931 w 7461038"/>
              <a:gd name="connsiteY0" fmla="*/ 0 h 4756120"/>
              <a:gd name="connsiteX1" fmla="*/ 7365109 w 7461038"/>
              <a:gd name="connsiteY1" fmla="*/ 0 h 4756120"/>
              <a:gd name="connsiteX2" fmla="*/ 7453501 w 7461038"/>
              <a:gd name="connsiteY2" fmla="*/ 58590 h 4756120"/>
              <a:gd name="connsiteX3" fmla="*/ 7461038 w 7461038"/>
              <a:gd name="connsiteY3" fmla="*/ 95925 h 4756120"/>
              <a:gd name="connsiteX4" fmla="*/ 7461038 w 7461038"/>
              <a:gd name="connsiteY4" fmla="*/ 4660195 h 4756120"/>
              <a:gd name="connsiteX5" fmla="*/ 7453501 w 7461038"/>
              <a:gd name="connsiteY5" fmla="*/ 4697530 h 4756120"/>
              <a:gd name="connsiteX6" fmla="*/ 7365109 w 7461038"/>
              <a:gd name="connsiteY6" fmla="*/ 4756120 h 4756120"/>
              <a:gd name="connsiteX7" fmla="*/ 95931 w 7461038"/>
              <a:gd name="connsiteY7" fmla="*/ 4756120 h 4756120"/>
              <a:gd name="connsiteX8" fmla="*/ 0 w 7461038"/>
              <a:gd name="connsiteY8" fmla="*/ 4660190 h 4756120"/>
              <a:gd name="connsiteX9" fmla="*/ 0 w 7461038"/>
              <a:gd name="connsiteY9" fmla="*/ 95930 h 4756120"/>
              <a:gd name="connsiteX10" fmla="*/ 95931 w 7461038"/>
              <a:gd name="connsiteY10" fmla="*/ 0 h 475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61038" h="4756120">
                <a:moveTo>
                  <a:pt x="95931" y="0"/>
                </a:moveTo>
                <a:lnTo>
                  <a:pt x="7365109" y="0"/>
                </a:lnTo>
                <a:cubicBezTo>
                  <a:pt x="7404844" y="0"/>
                  <a:pt x="7438938" y="24159"/>
                  <a:pt x="7453501" y="58590"/>
                </a:cubicBezTo>
                <a:lnTo>
                  <a:pt x="7461038" y="95925"/>
                </a:lnTo>
                <a:lnTo>
                  <a:pt x="7461038" y="4660195"/>
                </a:lnTo>
                <a:lnTo>
                  <a:pt x="7453501" y="4697530"/>
                </a:lnTo>
                <a:cubicBezTo>
                  <a:pt x="7438938" y="4731961"/>
                  <a:pt x="7404844" y="4756120"/>
                  <a:pt x="7365109" y="4756120"/>
                </a:cubicBezTo>
                <a:lnTo>
                  <a:pt x="95931" y="4756120"/>
                </a:lnTo>
                <a:cubicBezTo>
                  <a:pt x="42950" y="4756120"/>
                  <a:pt x="0" y="4713171"/>
                  <a:pt x="0" y="4660190"/>
                </a:cubicBezTo>
                <a:lnTo>
                  <a:pt x="0" y="95930"/>
                </a:lnTo>
                <a:cubicBezTo>
                  <a:pt x="0" y="42950"/>
                  <a:pt x="42950" y="0"/>
                  <a:pt x="959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05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57774F-EA18-9EE9-FA04-BB4B4C169D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01613" y="1402158"/>
            <a:ext cx="3453548" cy="748268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7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B5DB24-74CA-2F41-FB52-343A460C698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51880" y="4743832"/>
            <a:ext cx="5384242" cy="11665852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4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31BAE7-50C3-2646-2FB2-E66BD351B77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8695" y="2504999"/>
            <a:ext cx="6052655" cy="1311407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5916C-3C17-18EF-EACD-B150B57AE6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67870" y="1544058"/>
            <a:ext cx="3316145" cy="7184980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333D49B-61E7-76BD-CA72-E4F15F212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0021763">
            <a:off x="11836693" y="3750681"/>
            <a:ext cx="2532580" cy="548725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29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B1187BC-6DB1-2EC7-A0E5-08838A888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2876" y="679228"/>
            <a:ext cx="4120865" cy="892853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B05CE-22AE-F58B-536F-460AB44662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314004">
            <a:off x="3367932" y="2241557"/>
            <a:ext cx="3300756" cy="715163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5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F461C70-1120-93A6-662B-2FA29E517D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910868">
            <a:off x="1936539" y="1231797"/>
            <a:ext cx="3610804" cy="7823406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4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D913B1-AA27-8A51-676D-FE209EE27A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881610" y="1529689"/>
            <a:ext cx="4849956" cy="1050823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0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A37FB28-D70D-C27F-C80D-CA6490B862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822758" y="1625379"/>
            <a:ext cx="3247498" cy="703624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C929DC-813A-16DD-1344-AFDAC6E7A0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59027" y="2158670"/>
            <a:ext cx="2755229" cy="5969660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6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CECAC3-9C50-BAFE-41E1-D5469B3DC3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5598" y="1138696"/>
            <a:ext cx="3696741" cy="8009603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42FC999-5497-8315-AC24-08FA252783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900000">
            <a:off x="4656641" y="2571831"/>
            <a:ext cx="2889953" cy="6261562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1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52DB61-4945-0B24-A742-34547BE4D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1283" y="1715408"/>
            <a:ext cx="3164394" cy="685618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42DD1C-8A87-2A42-0B65-7B6FB0715A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9121" y="1715408"/>
            <a:ext cx="3164394" cy="685618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4E35D17-81E8-8A3F-4637-B9BF128BB2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06960" y="1715408"/>
            <a:ext cx="3164394" cy="685618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22103-D532-4458-B31C-76ADFEB8BFBD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C104E-DC07-4262-A83A-4F0BFC0B4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D5736A1B-A7A4-D294-F362-1E97B233508B}"/>
              </a:ext>
            </a:extLst>
          </p:cNvPr>
          <p:cNvSpPr/>
          <p:nvPr/>
        </p:nvSpPr>
        <p:spPr>
          <a:xfrm>
            <a:off x="10928110" y="129011"/>
            <a:ext cx="10026890" cy="100289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1C14C0-A996-E29A-DF5F-4DE62AA45584}"/>
              </a:ext>
            </a:extLst>
          </p:cNvPr>
          <p:cNvSpPr/>
          <p:nvPr/>
        </p:nvSpPr>
        <p:spPr>
          <a:xfrm>
            <a:off x="11423410" y="624414"/>
            <a:ext cx="9036290" cy="90381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F66290-3202-DC42-5A20-16EF0DACF2E1}"/>
              </a:ext>
            </a:extLst>
          </p:cNvPr>
          <p:cNvSpPr/>
          <p:nvPr/>
        </p:nvSpPr>
        <p:spPr>
          <a:xfrm>
            <a:off x="592276" y="55622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B06EBC-19AD-20DF-B2CB-63224E530E05}"/>
              </a:ext>
            </a:extLst>
          </p:cNvPr>
          <p:cNvSpPr/>
          <p:nvPr/>
        </p:nvSpPr>
        <p:spPr>
          <a:xfrm>
            <a:off x="592277" y="72127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6707E2-331C-09ED-657C-8C73656F2759}"/>
              </a:ext>
            </a:extLst>
          </p:cNvPr>
          <p:cNvSpPr/>
          <p:nvPr/>
        </p:nvSpPr>
        <p:spPr>
          <a:xfrm>
            <a:off x="870077" y="886317"/>
            <a:ext cx="3364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93B2C1-55E0-C6FA-EA7E-080FBE29BDA8}"/>
              </a:ext>
            </a:extLst>
          </p:cNvPr>
          <p:cNvSpPr/>
          <p:nvPr/>
        </p:nvSpPr>
        <p:spPr>
          <a:xfrm>
            <a:off x="12013746" y="1215693"/>
            <a:ext cx="7855618" cy="7855614"/>
          </a:xfrm>
          <a:prstGeom prst="ellipse">
            <a:avLst/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F81E881-F2A4-C169-89ED-DBD49DDCCF6D}"/>
              </a:ext>
            </a:extLst>
          </p:cNvPr>
          <p:cNvSpPr/>
          <p:nvPr/>
        </p:nvSpPr>
        <p:spPr>
          <a:xfrm>
            <a:off x="1752600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C8C52E7-759A-9ECF-005E-DC5AB93CF425}"/>
              </a:ext>
            </a:extLst>
          </p:cNvPr>
          <p:cNvSpPr/>
          <p:nvPr/>
        </p:nvSpPr>
        <p:spPr>
          <a:xfrm>
            <a:off x="4019591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0B13ED9-6653-4500-C21E-A38B82D0ED7B}"/>
              </a:ext>
            </a:extLst>
          </p:cNvPr>
          <p:cNvSpPr/>
          <p:nvPr/>
        </p:nvSpPr>
        <p:spPr>
          <a:xfrm>
            <a:off x="6286582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87E3467-F00E-CA0D-C7F6-611A2ED6AFDE}"/>
              </a:ext>
            </a:extLst>
          </p:cNvPr>
          <p:cNvSpPr/>
          <p:nvPr/>
        </p:nvSpPr>
        <p:spPr>
          <a:xfrm>
            <a:off x="8553573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E2CBA-9345-E3E1-068C-660987084843}"/>
              </a:ext>
            </a:extLst>
          </p:cNvPr>
          <p:cNvSpPr txBox="1"/>
          <p:nvPr/>
        </p:nvSpPr>
        <p:spPr>
          <a:xfrm>
            <a:off x="1334961" y="2963006"/>
            <a:ext cx="949811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11000" b="1" dirty="0" err="1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</a:t>
            </a:r>
            <a:r>
              <a:rPr lang="en-US" sz="110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MART CHIEF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B04EFE-987B-20F8-A9AB-A94EC1BF0741}"/>
              </a:ext>
            </a:extLst>
          </p:cNvPr>
          <p:cNvSpPr txBox="1"/>
          <p:nvPr/>
        </p:nvSpPr>
        <p:spPr>
          <a:xfrm>
            <a:off x="1934238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99B981-2E05-AC8E-B90D-0104A206858F}"/>
              </a:ext>
            </a:extLst>
          </p:cNvPr>
          <p:cNvSpPr txBox="1"/>
          <p:nvPr/>
        </p:nvSpPr>
        <p:spPr>
          <a:xfrm>
            <a:off x="4201229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Team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593805-B61D-44FA-AEF0-C65B27F903C5}"/>
              </a:ext>
            </a:extLst>
          </p:cNvPr>
          <p:cNvSpPr txBox="1"/>
          <p:nvPr/>
        </p:nvSpPr>
        <p:spPr>
          <a:xfrm>
            <a:off x="6468220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About Us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4F8C8C-94A7-8BBB-D94B-BA91E5089C51}"/>
              </a:ext>
            </a:extLst>
          </p:cNvPr>
          <p:cNvSpPr txBox="1"/>
          <p:nvPr/>
        </p:nvSpPr>
        <p:spPr>
          <a:xfrm>
            <a:off x="8735211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746B8-FA6B-AB96-4E52-74A7A3AFD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8" t="21150" r="38898" b="21150"/>
          <a:stretch/>
        </p:blipFill>
        <p:spPr>
          <a:xfrm>
            <a:off x="13788853" y="865794"/>
            <a:ext cx="4305405" cy="8555412"/>
          </a:xfrm>
          <a:prstGeom prst="rect">
            <a:avLst/>
          </a:prstGeo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E516D04-EF1F-2A4B-72AA-B42732575D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0" b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74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ADC2558-9B2D-2F46-F850-827B037906D2}"/>
              </a:ext>
            </a:extLst>
          </p:cNvPr>
          <p:cNvSpPr/>
          <p:nvPr/>
        </p:nvSpPr>
        <p:spPr>
          <a:xfrm>
            <a:off x="1752600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4F283D2-F1FE-893D-4122-4C46D58D276B}"/>
              </a:ext>
            </a:extLst>
          </p:cNvPr>
          <p:cNvSpPr/>
          <p:nvPr/>
        </p:nvSpPr>
        <p:spPr>
          <a:xfrm>
            <a:off x="4019591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10586D-57E7-5DC2-8D53-A77095A92BB4}"/>
              </a:ext>
            </a:extLst>
          </p:cNvPr>
          <p:cNvSpPr/>
          <p:nvPr/>
        </p:nvSpPr>
        <p:spPr>
          <a:xfrm>
            <a:off x="592276" y="55622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931FA1-6BAC-4682-309F-1B9E6B35B908}"/>
              </a:ext>
            </a:extLst>
          </p:cNvPr>
          <p:cNvSpPr/>
          <p:nvPr/>
        </p:nvSpPr>
        <p:spPr>
          <a:xfrm>
            <a:off x="592277" y="72127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E44714-9AAC-6444-8385-46E640ADF9BE}"/>
              </a:ext>
            </a:extLst>
          </p:cNvPr>
          <p:cNvSpPr/>
          <p:nvPr/>
        </p:nvSpPr>
        <p:spPr>
          <a:xfrm>
            <a:off x="870077" y="886317"/>
            <a:ext cx="3364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87DE68-1148-AF36-C2B4-E02B20CA1464}"/>
              </a:ext>
            </a:extLst>
          </p:cNvPr>
          <p:cNvSpPr/>
          <p:nvPr/>
        </p:nvSpPr>
        <p:spPr>
          <a:xfrm>
            <a:off x="6286582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31795D2-3F01-A299-D2D7-956C41EE6D91}"/>
              </a:ext>
            </a:extLst>
          </p:cNvPr>
          <p:cNvSpPr/>
          <p:nvPr/>
        </p:nvSpPr>
        <p:spPr>
          <a:xfrm>
            <a:off x="8553573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5E916-F855-C91B-3ADC-E0943AD3C308}"/>
              </a:ext>
            </a:extLst>
          </p:cNvPr>
          <p:cNvSpPr txBox="1"/>
          <p:nvPr/>
        </p:nvSpPr>
        <p:spPr>
          <a:xfrm>
            <a:off x="1934238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745944-DE78-1627-2F64-AFF419A1A5B3}"/>
              </a:ext>
            </a:extLst>
          </p:cNvPr>
          <p:cNvSpPr txBox="1"/>
          <p:nvPr/>
        </p:nvSpPr>
        <p:spPr>
          <a:xfrm>
            <a:off x="4201229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1EDFC4-2F59-1545-F204-D09827977171}"/>
              </a:ext>
            </a:extLst>
          </p:cNvPr>
          <p:cNvSpPr txBox="1"/>
          <p:nvPr/>
        </p:nvSpPr>
        <p:spPr>
          <a:xfrm>
            <a:off x="6468220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About us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EEADF5-FC05-12CB-E624-AA2D833E020A}"/>
              </a:ext>
            </a:extLst>
          </p:cNvPr>
          <p:cNvSpPr txBox="1"/>
          <p:nvPr/>
        </p:nvSpPr>
        <p:spPr>
          <a:xfrm>
            <a:off x="8735211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Problem</a:t>
            </a:r>
          </a:p>
        </p:txBody>
      </p:sp>
      <p:sp>
        <p:nvSpPr>
          <p:cNvPr id="18" name="Rectangle: Rounded Corners 2">
            <a:extLst>
              <a:ext uri="{FF2B5EF4-FFF2-40B4-BE49-F238E27FC236}">
                <a16:creationId xmlns:a16="http://schemas.microsoft.com/office/drawing/2014/main" id="{79BAC274-D0FF-B224-A725-120F5EF356B6}"/>
              </a:ext>
            </a:extLst>
          </p:cNvPr>
          <p:cNvSpPr/>
          <p:nvPr/>
        </p:nvSpPr>
        <p:spPr>
          <a:xfrm>
            <a:off x="4877460" y="3156445"/>
            <a:ext cx="4000764" cy="6068962"/>
          </a:xfrm>
          <a:prstGeom prst="roundRect">
            <a:avLst/>
          </a:prstGeom>
          <a:solidFill>
            <a:srgbClr val="EB7247"/>
          </a:solidFill>
          <a:ln>
            <a:noFill/>
          </a:ln>
          <a:effectLst>
            <a:outerShdw blurRad="330200" sx="102000" sy="102000" algn="ctr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sp>
        <p:nvSpPr>
          <p:cNvPr id="20" name="Rectangle: Rounded Corners 3">
            <a:extLst>
              <a:ext uri="{FF2B5EF4-FFF2-40B4-BE49-F238E27FC236}">
                <a16:creationId xmlns:a16="http://schemas.microsoft.com/office/drawing/2014/main" id="{4E11EE6C-065E-CA52-6642-7641CF1D14C0}"/>
              </a:ext>
            </a:extLst>
          </p:cNvPr>
          <p:cNvSpPr/>
          <p:nvPr/>
        </p:nvSpPr>
        <p:spPr>
          <a:xfrm>
            <a:off x="349783" y="3156445"/>
            <a:ext cx="4000764" cy="6068962"/>
          </a:xfrm>
          <a:prstGeom prst="roundRect">
            <a:avLst/>
          </a:prstGeom>
          <a:solidFill>
            <a:srgbClr val="F9F8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5121A5E1-A8B0-6DD5-206B-8CB58B8CAD62}"/>
              </a:ext>
            </a:extLst>
          </p:cNvPr>
          <p:cNvSpPr/>
          <p:nvPr/>
        </p:nvSpPr>
        <p:spPr>
          <a:xfrm>
            <a:off x="9405133" y="3156445"/>
            <a:ext cx="4000764" cy="6068962"/>
          </a:xfrm>
          <a:prstGeom prst="roundRect">
            <a:avLst/>
          </a:prstGeom>
          <a:solidFill>
            <a:srgbClr val="F9F8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942BC-E88B-FB19-93F7-321F485AB651}"/>
              </a:ext>
            </a:extLst>
          </p:cNvPr>
          <p:cNvSpPr txBox="1"/>
          <p:nvPr/>
        </p:nvSpPr>
        <p:spPr>
          <a:xfrm>
            <a:off x="4877460" y="7732225"/>
            <a:ext cx="4000764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Back-End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2E557F-9AE6-6A9B-2C5C-E736C9FE643D}"/>
              </a:ext>
            </a:extLst>
          </p:cNvPr>
          <p:cNvSpPr txBox="1"/>
          <p:nvPr/>
        </p:nvSpPr>
        <p:spPr>
          <a:xfrm>
            <a:off x="4877460" y="7332115"/>
            <a:ext cx="400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US" sz="2000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Mohammed </a:t>
            </a:r>
            <a:r>
              <a:rPr lang="en-US" sz="2000" dirty="0" err="1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Alsahli</a:t>
            </a:r>
            <a:endParaRPr lang="en-US" sz="2000" dirty="0">
              <a:solidFill>
                <a:schemeClr val="bg1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1962D0-611F-4358-28FE-8D3C0BFBB03E}"/>
              </a:ext>
            </a:extLst>
          </p:cNvPr>
          <p:cNvSpPr txBox="1"/>
          <p:nvPr/>
        </p:nvSpPr>
        <p:spPr>
          <a:xfrm>
            <a:off x="9405132" y="7190886"/>
            <a:ext cx="400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Asma </a:t>
            </a:r>
            <a:r>
              <a:rPr lang="en-US" sz="2000" dirty="0" err="1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Alkathiri</a:t>
            </a:r>
            <a:endParaRPr lang="en-US" sz="2000" dirty="0">
              <a:solidFill>
                <a:srgbClr val="EB7247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C144ED-17D9-3DF3-438F-959E4262D6F2}"/>
              </a:ext>
            </a:extLst>
          </p:cNvPr>
          <p:cNvSpPr txBox="1"/>
          <p:nvPr/>
        </p:nvSpPr>
        <p:spPr>
          <a:xfrm>
            <a:off x="5002485" y="1061593"/>
            <a:ext cx="8283030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020D01-106E-B1D8-6513-1223FCAEF722}"/>
              </a:ext>
            </a:extLst>
          </p:cNvPr>
          <p:cNvSpPr txBox="1"/>
          <p:nvPr/>
        </p:nvSpPr>
        <p:spPr>
          <a:xfrm>
            <a:off x="5002485" y="1525181"/>
            <a:ext cx="8283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atin typeface="Poppins" panose="00000500000000000000" pitchFamily="2" charset="0"/>
                <a:cs typeface="Poppins" panose="00000500000000000000" pitchFamily="2" charset="0"/>
              </a:rPr>
              <a:t>Developer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DC7E26-752A-7409-1EE3-C8C6D510F812}"/>
              </a:ext>
            </a:extLst>
          </p:cNvPr>
          <p:cNvSpPr txBox="1"/>
          <p:nvPr/>
        </p:nvSpPr>
        <p:spPr>
          <a:xfrm>
            <a:off x="349782" y="7535974"/>
            <a:ext cx="4000764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Back-End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4D3A68-B1D4-8A8C-F078-70AEC440154E}"/>
              </a:ext>
            </a:extLst>
          </p:cNvPr>
          <p:cNvSpPr txBox="1"/>
          <p:nvPr/>
        </p:nvSpPr>
        <p:spPr>
          <a:xfrm>
            <a:off x="349782" y="7185194"/>
            <a:ext cx="400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Wejdan</a:t>
            </a:r>
            <a:r>
              <a:rPr lang="en-US" sz="20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Alotaibi.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2E18AB-18C5-A7B3-CAD3-DA124450B079}"/>
              </a:ext>
            </a:extLst>
          </p:cNvPr>
          <p:cNvGrpSpPr/>
          <p:nvPr/>
        </p:nvGrpSpPr>
        <p:grpSpPr>
          <a:xfrm>
            <a:off x="1193964" y="8536276"/>
            <a:ext cx="2324106" cy="266706"/>
            <a:chOff x="3159859" y="8818029"/>
            <a:chExt cx="1478300" cy="169644"/>
          </a:xfrm>
          <a:solidFill>
            <a:srgbClr val="EB7247"/>
          </a:solidFill>
        </p:grpSpPr>
        <p:sp>
          <p:nvSpPr>
            <p:cNvPr id="39" name="Graphic 13">
              <a:extLst>
                <a:ext uri="{FF2B5EF4-FFF2-40B4-BE49-F238E27FC236}">
                  <a16:creationId xmlns:a16="http://schemas.microsoft.com/office/drawing/2014/main" id="{B1B092ED-1A17-9A50-621A-80909B0E1627}"/>
                </a:ext>
              </a:extLst>
            </p:cNvPr>
            <p:cNvSpPr/>
            <p:nvPr/>
          </p:nvSpPr>
          <p:spPr>
            <a:xfrm>
              <a:off x="3814187" y="8818029"/>
              <a:ext cx="169644" cy="169644"/>
            </a:xfrm>
            <a:custGeom>
              <a:avLst/>
              <a:gdLst>
                <a:gd name="connsiteX0" fmla="*/ 156328 w 312740"/>
                <a:gd name="connsiteY0" fmla="*/ 104225 h 312740"/>
                <a:gd name="connsiteX1" fmla="*/ 104183 w 312740"/>
                <a:gd name="connsiteY1" fmla="*/ 156370 h 312740"/>
                <a:gd name="connsiteX2" fmla="*/ 156328 w 312740"/>
                <a:gd name="connsiteY2" fmla="*/ 208515 h 312740"/>
                <a:gd name="connsiteX3" fmla="*/ 208472 w 312740"/>
                <a:gd name="connsiteY3" fmla="*/ 156370 h 312740"/>
                <a:gd name="connsiteX4" fmla="*/ 156328 w 312740"/>
                <a:gd name="connsiteY4" fmla="*/ 104225 h 312740"/>
                <a:gd name="connsiteX5" fmla="*/ 312723 w 312740"/>
                <a:gd name="connsiteY5" fmla="*/ 156370 h 312740"/>
                <a:gd name="connsiteX6" fmla="*/ 311705 w 312740"/>
                <a:gd name="connsiteY6" fmla="*/ 91824 h 312740"/>
                <a:gd name="connsiteX7" fmla="*/ 286476 w 312740"/>
                <a:gd name="connsiteY7" fmla="*/ 26260 h 312740"/>
                <a:gd name="connsiteX8" fmla="*/ 220912 w 312740"/>
                <a:gd name="connsiteY8" fmla="*/ 1029 h 312740"/>
                <a:gd name="connsiteX9" fmla="*/ 156367 w 312740"/>
                <a:gd name="connsiteY9" fmla="*/ 12 h 312740"/>
                <a:gd name="connsiteX10" fmla="*/ 91822 w 312740"/>
                <a:gd name="connsiteY10" fmla="*/ 1029 h 312740"/>
                <a:gd name="connsiteX11" fmla="*/ 26260 w 312740"/>
                <a:gd name="connsiteY11" fmla="*/ 26260 h 312740"/>
                <a:gd name="connsiteX12" fmla="*/ 1029 w 312740"/>
                <a:gd name="connsiteY12" fmla="*/ 91824 h 312740"/>
                <a:gd name="connsiteX13" fmla="*/ 12 w 312740"/>
                <a:gd name="connsiteY13" fmla="*/ 156370 h 312740"/>
                <a:gd name="connsiteX14" fmla="*/ 1029 w 312740"/>
                <a:gd name="connsiteY14" fmla="*/ 220916 h 312740"/>
                <a:gd name="connsiteX15" fmla="*/ 26260 w 312740"/>
                <a:gd name="connsiteY15" fmla="*/ 286478 h 312740"/>
                <a:gd name="connsiteX16" fmla="*/ 91822 w 312740"/>
                <a:gd name="connsiteY16" fmla="*/ 311711 h 312740"/>
                <a:gd name="connsiteX17" fmla="*/ 156367 w 312740"/>
                <a:gd name="connsiteY17" fmla="*/ 312729 h 312740"/>
                <a:gd name="connsiteX18" fmla="*/ 220912 w 312740"/>
                <a:gd name="connsiteY18" fmla="*/ 311711 h 312740"/>
                <a:gd name="connsiteX19" fmla="*/ 286476 w 312740"/>
                <a:gd name="connsiteY19" fmla="*/ 286478 h 312740"/>
                <a:gd name="connsiteX20" fmla="*/ 311705 w 312740"/>
                <a:gd name="connsiteY20" fmla="*/ 220916 h 312740"/>
                <a:gd name="connsiteX21" fmla="*/ 312723 w 312740"/>
                <a:gd name="connsiteY21" fmla="*/ 156370 h 312740"/>
                <a:gd name="connsiteX22" fmla="*/ 312723 w 312740"/>
                <a:gd name="connsiteY22" fmla="*/ 156370 h 312740"/>
                <a:gd name="connsiteX23" fmla="*/ 156328 w 312740"/>
                <a:gd name="connsiteY23" fmla="*/ 236603 h 312740"/>
                <a:gd name="connsiteX24" fmla="*/ 76096 w 312740"/>
                <a:gd name="connsiteY24" fmla="*/ 156370 h 312740"/>
                <a:gd name="connsiteX25" fmla="*/ 156328 w 312740"/>
                <a:gd name="connsiteY25" fmla="*/ 76137 h 312740"/>
                <a:gd name="connsiteX26" fmla="*/ 236559 w 312740"/>
                <a:gd name="connsiteY26" fmla="*/ 156370 h 312740"/>
                <a:gd name="connsiteX27" fmla="*/ 156328 w 312740"/>
                <a:gd name="connsiteY27" fmla="*/ 236603 h 312740"/>
                <a:gd name="connsiteX28" fmla="*/ 239845 w 312740"/>
                <a:gd name="connsiteY28" fmla="*/ 91589 h 312740"/>
                <a:gd name="connsiteX29" fmla="*/ 221108 w 312740"/>
                <a:gd name="connsiteY29" fmla="*/ 72851 h 312740"/>
                <a:gd name="connsiteX30" fmla="*/ 239845 w 312740"/>
                <a:gd name="connsiteY30" fmla="*/ 54113 h 312740"/>
                <a:gd name="connsiteX31" fmla="*/ 258583 w 312740"/>
                <a:gd name="connsiteY31" fmla="*/ 72851 h 312740"/>
                <a:gd name="connsiteX32" fmla="*/ 257163 w 312740"/>
                <a:gd name="connsiteY32" fmla="*/ 80025 h 312740"/>
                <a:gd name="connsiteX33" fmla="*/ 253102 w 312740"/>
                <a:gd name="connsiteY33" fmla="*/ 86108 h 312740"/>
                <a:gd name="connsiteX34" fmla="*/ 247020 w 312740"/>
                <a:gd name="connsiteY34" fmla="*/ 90169 h 312740"/>
                <a:gd name="connsiteX35" fmla="*/ 239845 w 312740"/>
                <a:gd name="connsiteY35" fmla="*/ 91589 h 312740"/>
                <a:gd name="connsiteX36" fmla="*/ 239845 w 312740"/>
                <a:gd name="connsiteY36" fmla="*/ 91589 h 3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2740" h="312740">
                  <a:moveTo>
                    <a:pt x="156328" y="104225"/>
                  </a:moveTo>
                  <a:cubicBezTo>
                    <a:pt x="127615" y="104225"/>
                    <a:pt x="104183" y="127657"/>
                    <a:pt x="104183" y="156370"/>
                  </a:cubicBezTo>
                  <a:cubicBezTo>
                    <a:pt x="104183" y="185083"/>
                    <a:pt x="127615" y="208515"/>
                    <a:pt x="156328" y="208515"/>
                  </a:cubicBezTo>
                  <a:cubicBezTo>
                    <a:pt x="185041" y="208515"/>
                    <a:pt x="208472" y="185083"/>
                    <a:pt x="208472" y="156370"/>
                  </a:cubicBezTo>
                  <a:cubicBezTo>
                    <a:pt x="208472" y="127657"/>
                    <a:pt x="185041" y="104225"/>
                    <a:pt x="156328" y="104225"/>
                  </a:cubicBezTo>
                  <a:close/>
                  <a:moveTo>
                    <a:pt x="312723" y="156370"/>
                  </a:moveTo>
                  <a:cubicBezTo>
                    <a:pt x="312723" y="134776"/>
                    <a:pt x="312919" y="113378"/>
                    <a:pt x="311705" y="91824"/>
                  </a:cubicBezTo>
                  <a:cubicBezTo>
                    <a:pt x="310494" y="66788"/>
                    <a:pt x="304782" y="44568"/>
                    <a:pt x="286476" y="26260"/>
                  </a:cubicBezTo>
                  <a:cubicBezTo>
                    <a:pt x="268128" y="7914"/>
                    <a:pt x="245948" y="2241"/>
                    <a:pt x="220912" y="1029"/>
                  </a:cubicBezTo>
                  <a:cubicBezTo>
                    <a:pt x="199319" y="-184"/>
                    <a:pt x="177921" y="12"/>
                    <a:pt x="156367" y="12"/>
                  </a:cubicBezTo>
                  <a:cubicBezTo>
                    <a:pt x="134774" y="12"/>
                    <a:pt x="113376" y="-184"/>
                    <a:pt x="91822" y="1029"/>
                  </a:cubicBezTo>
                  <a:cubicBezTo>
                    <a:pt x="66786" y="2241"/>
                    <a:pt x="44567" y="7953"/>
                    <a:pt x="26260" y="26260"/>
                  </a:cubicBezTo>
                  <a:cubicBezTo>
                    <a:pt x="7914" y="44607"/>
                    <a:pt x="2241" y="66788"/>
                    <a:pt x="1029" y="91824"/>
                  </a:cubicBezTo>
                  <a:cubicBezTo>
                    <a:pt x="-184" y="113417"/>
                    <a:pt x="12" y="134815"/>
                    <a:pt x="12" y="156370"/>
                  </a:cubicBezTo>
                  <a:cubicBezTo>
                    <a:pt x="12" y="177925"/>
                    <a:pt x="-184" y="199362"/>
                    <a:pt x="1029" y="220916"/>
                  </a:cubicBezTo>
                  <a:cubicBezTo>
                    <a:pt x="2241" y="245952"/>
                    <a:pt x="7953" y="268172"/>
                    <a:pt x="26260" y="286478"/>
                  </a:cubicBezTo>
                  <a:cubicBezTo>
                    <a:pt x="44606" y="304828"/>
                    <a:pt x="66786" y="310500"/>
                    <a:pt x="91822" y="311711"/>
                  </a:cubicBezTo>
                  <a:cubicBezTo>
                    <a:pt x="113415" y="312925"/>
                    <a:pt x="134813" y="312729"/>
                    <a:pt x="156367" y="312729"/>
                  </a:cubicBezTo>
                  <a:cubicBezTo>
                    <a:pt x="177960" y="312729"/>
                    <a:pt x="199358" y="312925"/>
                    <a:pt x="220912" y="311711"/>
                  </a:cubicBezTo>
                  <a:cubicBezTo>
                    <a:pt x="245948" y="310500"/>
                    <a:pt x="268167" y="304788"/>
                    <a:pt x="286476" y="286478"/>
                  </a:cubicBezTo>
                  <a:cubicBezTo>
                    <a:pt x="304822" y="268133"/>
                    <a:pt x="310494" y="245952"/>
                    <a:pt x="311705" y="220916"/>
                  </a:cubicBezTo>
                  <a:cubicBezTo>
                    <a:pt x="312956" y="199362"/>
                    <a:pt x="312723" y="177964"/>
                    <a:pt x="312723" y="156370"/>
                  </a:cubicBezTo>
                  <a:lnTo>
                    <a:pt x="312723" y="156370"/>
                  </a:lnTo>
                  <a:close/>
                  <a:moveTo>
                    <a:pt x="156328" y="236603"/>
                  </a:moveTo>
                  <a:cubicBezTo>
                    <a:pt x="111929" y="236603"/>
                    <a:pt x="76096" y="200770"/>
                    <a:pt x="76096" y="156370"/>
                  </a:cubicBezTo>
                  <a:cubicBezTo>
                    <a:pt x="76096" y="111970"/>
                    <a:pt x="111929" y="76137"/>
                    <a:pt x="156328" y="76137"/>
                  </a:cubicBezTo>
                  <a:cubicBezTo>
                    <a:pt x="200727" y="76137"/>
                    <a:pt x="236559" y="111970"/>
                    <a:pt x="236559" y="156370"/>
                  </a:cubicBezTo>
                  <a:cubicBezTo>
                    <a:pt x="236559" y="200770"/>
                    <a:pt x="200727" y="236603"/>
                    <a:pt x="156328" y="236603"/>
                  </a:cubicBezTo>
                  <a:close/>
                  <a:moveTo>
                    <a:pt x="239845" y="91589"/>
                  </a:moveTo>
                  <a:cubicBezTo>
                    <a:pt x="229479" y="91589"/>
                    <a:pt x="221108" y="83218"/>
                    <a:pt x="221108" y="72851"/>
                  </a:cubicBezTo>
                  <a:cubicBezTo>
                    <a:pt x="221108" y="62485"/>
                    <a:pt x="229479" y="54113"/>
                    <a:pt x="239845" y="54113"/>
                  </a:cubicBezTo>
                  <a:cubicBezTo>
                    <a:pt x="250212" y="54113"/>
                    <a:pt x="258583" y="62485"/>
                    <a:pt x="258583" y="72851"/>
                  </a:cubicBezTo>
                  <a:cubicBezTo>
                    <a:pt x="258586" y="75313"/>
                    <a:pt x="258103" y="77751"/>
                    <a:pt x="257163" y="80025"/>
                  </a:cubicBezTo>
                  <a:cubicBezTo>
                    <a:pt x="256222" y="82300"/>
                    <a:pt x="254842" y="84367"/>
                    <a:pt x="253102" y="86108"/>
                  </a:cubicBezTo>
                  <a:cubicBezTo>
                    <a:pt x="251361" y="87848"/>
                    <a:pt x="249294" y="89228"/>
                    <a:pt x="247020" y="90169"/>
                  </a:cubicBezTo>
                  <a:cubicBezTo>
                    <a:pt x="244745" y="91110"/>
                    <a:pt x="242307" y="91592"/>
                    <a:pt x="239845" y="91589"/>
                  </a:cubicBezTo>
                  <a:lnTo>
                    <a:pt x="239845" y="91589"/>
                  </a:ln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8">
              <a:extLst>
                <a:ext uri="{FF2B5EF4-FFF2-40B4-BE49-F238E27FC236}">
                  <a16:creationId xmlns:a16="http://schemas.microsoft.com/office/drawing/2014/main" id="{769E7E2A-C3FB-F490-F8EE-FE40F15B3D4C}"/>
                </a:ext>
              </a:extLst>
            </p:cNvPr>
            <p:cNvSpPr/>
            <p:nvPr/>
          </p:nvSpPr>
          <p:spPr>
            <a:xfrm>
              <a:off x="4476593" y="8822172"/>
              <a:ext cx="161566" cy="161360"/>
            </a:xfrm>
            <a:custGeom>
              <a:avLst/>
              <a:gdLst>
                <a:gd name="connsiteX0" fmla="*/ 161213 w 322431"/>
                <a:gd name="connsiteY0" fmla="*/ 13 h 322020"/>
                <a:gd name="connsiteX1" fmla="*/ 227758 w 322431"/>
                <a:gd name="connsiteY1" fmla="*/ 1061 h 322020"/>
                <a:gd name="connsiteX2" fmla="*/ 295353 w 322431"/>
                <a:gd name="connsiteY2" fmla="*/ 27074 h 322020"/>
                <a:gd name="connsiteX3" fmla="*/ 321364 w 322431"/>
                <a:gd name="connsiteY3" fmla="*/ 94669 h 322020"/>
                <a:gd name="connsiteX4" fmla="*/ 322414 w 322431"/>
                <a:gd name="connsiteY4" fmla="*/ 161216 h 322020"/>
                <a:gd name="connsiteX5" fmla="*/ 321364 w 322431"/>
                <a:gd name="connsiteY5" fmla="*/ 227762 h 322020"/>
                <a:gd name="connsiteX6" fmla="*/ 295353 w 322431"/>
                <a:gd name="connsiteY6" fmla="*/ 295356 h 322020"/>
                <a:gd name="connsiteX7" fmla="*/ 227758 w 322431"/>
                <a:gd name="connsiteY7" fmla="*/ 321370 h 322020"/>
                <a:gd name="connsiteX8" fmla="*/ 187510 w 322431"/>
                <a:gd name="connsiteY8" fmla="*/ 322005 h 322020"/>
                <a:gd name="connsiteX9" fmla="*/ 187510 w 322431"/>
                <a:gd name="connsiteY9" fmla="*/ 207498 h 322020"/>
                <a:gd name="connsiteX10" fmla="*/ 226010 w 322431"/>
                <a:gd name="connsiteY10" fmla="*/ 207498 h 322020"/>
                <a:gd name="connsiteX11" fmla="*/ 233336 w 322431"/>
                <a:gd name="connsiteY11" fmla="*/ 159688 h 322020"/>
                <a:gd name="connsiteX12" fmla="*/ 187510 w 322431"/>
                <a:gd name="connsiteY12" fmla="*/ 159688 h 322020"/>
                <a:gd name="connsiteX13" fmla="*/ 187510 w 322431"/>
                <a:gd name="connsiteY13" fmla="*/ 128630 h 322020"/>
                <a:gd name="connsiteX14" fmla="*/ 188932 w 322431"/>
                <a:gd name="connsiteY14" fmla="*/ 118111 h 322020"/>
                <a:gd name="connsiteX15" fmla="*/ 194767 w 322431"/>
                <a:gd name="connsiteY15" fmla="*/ 109243 h 322020"/>
                <a:gd name="connsiteX16" fmla="*/ 203864 w 322431"/>
                <a:gd name="connsiteY16" fmla="*/ 103775 h 322020"/>
                <a:gd name="connsiteX17" fmla="*/ 214433 w 322431"/>
                <a:gd name="connsiteY17" fmla="*/ 102782 h 322020"/>
                <a:gd name="connsiteX18" fmla="*/ 235337 w 322431"/>
                <a:gd name="connsiteY18" fmla="*/ 102782 h 322020"/>
                <a:gd name="connsiteX19" fmla="*/ 235337 w 322431"/>
                <a:gd name="connsiteY19" fmla="*/ 62117 h 322020"/>
                <a:gd name="connsiteX20" fmla="*/ 198293 w 322431"/>
                <a:gd name="connsiteY20" fmla="*/ 58809 h 322020"/>
                <a:gd name="connsiteX21" fmla="*/ 173166 w 322431"/>
                <a:gd name="connsiteY21" fmla="*/ 62451 h 322020"/>
                <a:gd name="connsiteX22" fmla="*/ 151964 w 322431"/>
                <a:gd name="connsiteY22" fmla="*/ 76420 h 322020"/>
                <a:gd name="connsiteX23" fmla="*/ 138705 w 322431"/>
                <a:gd name="connsiteY23" fmla="*/ 98073 h 322020"/>
                <a:gd name="connsiteX24" fmla="*/ 135896 w 322431"/>
                <a:gd name="connsiteY24" fmla="*/ 123305 h 322020"/>
                <a:gd name="connsiteX25" fmla="*/ 135896 w 322431"/>
                <a:gd name="connsiteY25" fmla="*/ 159688 h 322020"/>
                <a:gd name="connsiteX26" fmla="*/ 93892 w 322431"/>
                <a:gd name="connsiteY26" fmla="*/ 159688 h 322020"/>
                <a:gd name="connsiteX27" fmla="*/ 93892 w 322431"/>
                <a:gd name="connsiteY27" fmla="*/ 207481 h 322020"/>
                <a:gd name="connsiteX28" fmla="*/ 135847 w 322431"/>
                <a:gd name="connsiteY28" fmla="*/ 207481 h 322020"/>
                <a:gd name="connsiteX29" fmla="*/ 135847 w 322431"/>
                <a:gd name="connsiteY29" fmla="*/ 322020 h 322020"/>
                <a:gd name="connsiteX30" fmla="*/ 94667 w 322431"/>
                <a:gd name="connsiteY30" fmla="*/ 321370 h 322020"/>
                <a:gd name="connsiteX31" fmla="*/ 27074 w 322431"/>
                <a:gd name="connsiteY31" fmla="*/ 295356 h 322020"/>
                <a:gd name="connsiteX32" fmla="*/ 1061 w 322431"/>
                <a:gd name="connsiteY32" fmla="*/ 227762 h 322020"/>
                <a:gd name="connsiteX33" fmla="*/ 13 w 322431"/>
                <a:gd name="connsiteY33" fmla="*/ 161216 h 322020"/>
                <a:gd name="connsiteX34" fmla="*/ 1061 w 322431"/>
                <a:gd name="connsiteY34" fmla="*/ 94669 h 322020"/>
                <a:gd name="connsiteX35" fmla="*/ 27074 w 322431"/>
                <a:gd name="connsiteY35" fmla="*/ 27074 h 322020"/>
                <a:gd name="connsiteX36" fmla="*/ 94667 w 322431"/>
                <a:gd name="connsiteY36" fmla="*/ 1061 h 322020"/>
                <a:gd name="connsiteX37" fmla="*/ 161213 w 322431"/>
                <a:gd name="connsiteY37" fmla="*/ 13 h 3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2431" h="322020">
                  <a:moveTo>
                    <a:pt x="161213" y="13"/>
                  </a:moveTo>
                  <a:cubicBezTo>
                    <a:pt x="183435" y="13"/>
                    <a:pt x="205495" y="-190"/>
                    <a:pt x="227758" y="1061"/>
                  </a:cubicBezTo>
                  <a:cubicBezTo>
                    <a:pt x="253570" y="2311"/>
                    <a:pt x="276437" y="8159"/>
                    <a:pt x="295353" y="27074"/>
                  </a:cubicBezTo>
                  <a:cubicBezTo>
                    <a:pt x="314226" y="45949"/>
                    <a:pt x="320116" y="68858"/>
                    <a:pt x="321364" y="94669"/>
                  </a:cubicBezTo>
                  <a:cubicBezTo>
                    <a:pt x="322616" y="116892"/>
                    <a:pt x="322414" y="138953"/>
                    <a:pt x="322414" y="161216"/>
                  </a:cubicBezTo>
                  <a:cubicBezTo>
                    <a:pt x="322414" y="183479"/>
                    <a:pt x="322654" y="205540"/>
                    <a:pt x="321364" y="227762"/>
                  </a:cubicBezTo>
                  <a:cubicBezTo>
                    <a:pt x="320116" y="253573"/>
                    <a:pt x="314268" y="276442"/>
                    <a:pt x="295353" y="295356"/>
                  </a:cubicBezTo>
                  <a:cubicBezTo>
                    <a:pt x="276477" y="314233"/>
                    <a:pt x="253570" y="320122"/>
                    <a:pt x="227758" y="321370"/>
                  </a:cubicBezTo>
                  <a:lnTo>
                    <a:pt x="187510" y="322005"/>
                  </a:lnTo>
                  <a:lnTo>
                    <a:pt x="187510" y="207498"/>
                  </a:lnTo>
                  <a:lnTo>
                    <a:pt x="226010" y="207498"/>
                  </a:lnTo>
                  <a:lnTo>
                    <a:pt x="233336" y="159688"/>
                  </a:lnTo>
                  <a:lnTo>
                    <a:pt x="187510" y="159688"/>
                  </a:lnTo>
                  <a:lnTo>
                    <a:pt x="187510" y="128630"/>
                  </a:lnTo>
                  <a:cubicBezTo>
                    <a:pt x="187189" y="125062"/>
                    <a:pt x="187676" y="121467"/>
                    <a:pt x="188932" y="118111"/>
                  </a:cubicBezTo>
                  <a:cubicBezTo>
                    <a:pt x="190188" y="114755"/>
                    <a:pt x="192182" y="111724"/>
                    <a:pt x="194767" y="109243"/>
                  </a:cubicBezTo>
                  <a:cubicBezTo>
                    <a:pt x="197352" y="106762"/>
                    <a:pt x="200460" y="104893"/>
                    <a:pt x="203864" y="103775"/>
                  </a:cubicBezTo>
                  <a:cubicBezTo>
                    <a:pt x="207269" y="102656"/>
                    <a:pt x="210881" y="102317"/>
                    <a:pt x="214433" y="102782"/>
                  </a:cubicBezTo>
                  <a:lnTo>
                    <a:pt x="235337" y="102782"/>
                  </a:lnTo>
                  <a:lnTo>
                    <a:pt x="235337" y="62117"/>
                  </a:lnTo>
                  <a:cubicBezTo>
                    <a:pt x="223099" y="60115"/>
                    <a:pt x="210695" y="59007"/>
                    <a:pt x="198293" y="58809"/>
                  </a:cubicBezTo>
                  <a:cubicBezTo>
                    <a:pt x="189751" y="58164"/>
                    <a:pt x="181174" y="59408"/>
                    <a:pt x="173166" y="62451"/>
                  </a:cubicBezTo>
                  <a:cubicBezTo>
                    <a:pt x="165159" y="65495"/>
                    <a:pt x="157921" y="70265"/>
                    <a:pt x="151964" y="76420"/>
                  </a:cubicBezTo>
                  <a:cubicBezTo>
                    <a:pt x="146010" y="82577"/>
                    <a:pt x="141482" y="89969"/>
                    <a:pt x="138705" y="98073"/>
                  </a:cubicBezTo>
                  <a:cubicBezTo>
                    <a:pt x="135927" y="106175"/>
                    <a:pt x="134969" y="114790"/>
                    <a:pt x="135896" y="123305"/>
                  </a:cubicBezTo>
                  <a:lnTo>
                    <a:pt x="135896" y="159688"/>
                  </a:lnTo>
                  <a:lnTo>
                    <a:pt x="93892" y="159688"/>
                  </a:lnTo>
                  <a:lnTo>
                    <a:pt x="93892" y="207481"/>
                  </a:lnTo>
                  <a:lnTo>
                    <a:pt x="135847" y="207481"/>
                  </a:lnTo>
                  <a:lnTo>
                    <a:pt x="135847" y="322020"/>
                  </a:lnTo>
                  <a:lnTo>
                    <a:pt x="94667" y="321370"/>
                  </a:lnTo>
                  <a:cubicBezTo>
                    <a:pt x="68856" y="320122"/>
                    <a:pt x="45989" y="314274"/>
                    <a:pt x="27074" y="295356"/>
                  </a:cubicBezTo>
                  <a:cubicBezTo>
                    <a:pt x="8200" y="276483"/>
                    <a:pt x="2311" y="253573"/>
                    <a:pt x="1061" y="227762"/>
                  </a:cubicBezTo>
                  <a:cubicBezTo>
                    <a:pt x="-190" y="205540"/>
                    <a:pt x="13" y="183438"/>
                    <a:pt x="13" y="161216"/>
                  </a:cubicBezTo>
                  <a:cubicBezTo>
                    <a:pt x="13" y="138993"/>
                    <a:pt x="-190" y="116932"/>
                    <a:pt x="1061" y="94669"/>
                  </a:cubicBezTo>
                  <a:cubicBezTo>
                    <a:pt x="2311" y="68858"/>
                    <a:pt x="8159" y="45989"/>
                    <a:pt x="27074" y="27074"/>
                  </a:cubicBezTo>
                  <a:cubicBezTo>
                    <a:pt x="45949" y="8200"/>
                    <a:pt x="68856" y="2311"/>
                    <a:pt x="94667" y="1061"/>
                  </a:cubicBezTo>
                  <a:cubicBezTo>
                    <a:pt x="116889" y="-190"/>
                    <a:pt x="138951" y="13"/>
                    <a:pt x="161213" y="13"/>
                  </a:cubicBez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1">
              <a:extLst>
                <a:ext uri="{FF2B5EF4-FFF2-40B4-BE49-F238E27FC236}">
                  <a16:creationId xmlns:a16="http://schemas.microsoft.com/office/drawing/2014/main" id="{44C12A49-2655-06DA-054E-5A82AE15E9BF}"/>
                </a:ext>
              </a:extLst>
            </p:cNvPr>
            <p:cNvSpPr/>
            <p:nvPr/>
          </p:nvSpPr>
          <p:spPr>
            <a:xfrm>
              <a:off x="3159859" y="8822068"/>
              <a:ext cx="161566" cy="161566"/>
            </a:xfrm>
            <a:custGeom>
              <a:avLst/>
              <a:gdLst>
                <a:gd name="connsiteX0" fmla="*/ 204441 w 322431"/>
                <a:gd name="connsiteY0" fmla="*/ 84415 h 322432"/>
                <a:gd name="connsiteX1" fmla="*/ 163446 w 322431"/>
                <a:gd name="connsiteY1" fmla="*/ 136029 h 322432"/>
                <a:gd name="connsiteX2" fmla="*/ 115514 w 322431"/>
                <a:gd name="connsiteY2" fmla="*/ 123303 h 322432"/>
                <a:gd name="connsiteX3" fmla="*/ 76917 w 322431"/>
                <a:gd name="connsiteY3" fmla="*/ 92161 h 322432"/>
                <a:gd name="connsiteX4" fmla="*/ 71212 w 322431"/>
                <a:gd name="connsiteY4" fmla="*/ 113321 h 322432"/>
                <a:gd name="connsiteX5" fmla="*/ 76189 w 322431"/>
                <a:gd name="connsiteY5" fmla="*/ 133121 h 322432"/>
                <a:gd name="connsiteX6" fmla="*/ 89915 w 322431"/>
                <a:gd name="connsiteY6" fmla="*/ 148235 h 322432"/>
                <a:gd name="connsiteX7" fmla="*/ 70985 w 322431"/>
                <a:gd name="connsiteY7" fmla="*/ 142906 h 322432"/>
                <a:gd name="connsiteX8" fmla="*/ 70985 w 322431"/>
                <a:gd name="connsiteY8" fmla="*/ 143435 h 322432"/>
                <a:gd name="connsiteX9" fmla="*/ 80425 w 322431"/>
                <a:gd name="connsiteY9" fmla="*/ 170028 h 322432"/>
                <a:gd name="connsiteX10" fmla="*/ 104576 w 322431"/>
                <a:gd name="connsiteY10" fmla="*/ 184622 h 322432"/>
                <a:gd name="connsiteX11" fmla="*/ 85646 w 322431"/>
                <a:gd name="connsiteY11" fmla="*/ 185376 h 322432"/>
                <a:gd name="connsiteX12" fmla="*/ 124867 w 322431"/>
                <a:gd name="connsiteY12" fmla="*/ 214472 h 322432"/>
                <a:gd name="connsiteX13" fmla="*/ 72762 w 322431"/>
                <a:gd name="connsiteY13" fmla="*/ 232381 h 322432"/>
                <a:gd name="connsiteX14" fmla="*/ 62634 w 322431"/>
                <a:gd name="connsiteY14" fmla="*/ 231853 h 322432"/>
                <a:gd name="connsiteX15" fmla="*/ 127095 w 322431"/>
                <a:gd name="connsiteY15" fmla="*/ 250670 h 322432"/>
                <a:gd name="connsiteX16" fmla="*/ 246534 w 322431"/>
                <a:gd name="connsiteY16" fmla="*/ 131307 h 322432"/>
                <a:gd name="connsiteX17" fmla="*/ 246421 w 322431"/>
                <a:gd name="connsiteY17" fmla="*/ 125866 h 322432"/>
                <a:gd name="connsiteX18" fmla="*/ 267468 w 322431"/>
                <a:gd name="connsiteY18" fmla="*/ 104101 h 322432"/>
                <a:gd name="connsiteX19" fmla="*/ 243285 w 322431"/>
                <a:gd name="connsiteY19" fmla="*/ 110638 h 322432"/>
                <a:gd name="connsiteX20" fmla="*/ 261724 w 322431"/>
                <a:gd name="connsiteY20" fmla="*/ 87551 h 322432"/>
                <a:gd name="connsiteX21" fmla="*/ 235086 w 322431"/>
                <a:gd name="connsiteY21" fmla="*/ 97640 h 322432"/>
                <a:gd name="connsiteX22" fmla="*/ 204441 w 322431"/>
                <a:gd name="connsiteY22" fmla="*/ 84415 h 322432"/>
                <a:gd name="connsiteX23" fmla="*/ 161213 w 322431"/>
                <a:gd name="connsiteY23" fmla="*/ 13 h 322432"/>
                <a:gd name="connsiteX24" fmla="*/ 227758 w 322431"/>
                <a:gd name="connsiteY24" fmla="*/ 1061 h 322432"/>
                <a:gd name="connsiteX25" fmla="*/ 295353 w 322431"/>
                <a:gd name="connsiteY25" fmla="*/ 27074 h 322432"/>
                <a:gd name="connsiteX26" fmla="*/ 321364 w 322431"/>
                <a:gd name="connsiteY26" fmla="*/ 94669 h 322432"/>
                <a:gd name="connsiteX27" fmla="*/ 322414 w 322431"/>
                <a:gd name="connsiteY27" fmla="*/ 161216 h 322432"/>
                <a:gd name="connsiteX28" fmla="*/ 321364 w 322431"/>
                <a:gd name="connsiteY28" fmla="*/ 227762 h 322432"/>
                <a:gd name="connsiteX29" fmla="*/ 295353 w 322431"/>
                <a:gd name="connsiteY29" fmla="*/ 295356 h 322432"/>
                <a:gd name="connsiteX30" fmla="*/ 227758 w 322431"/>
                <a:gd name="connsiteY30" fmla="*/ 321370 h 322432"/>
                <a:gd name="connsiteX31" fmla="*/ 161213 w 322431"/>
                <a:gd name="connsiteY31" fmla="*/ 322420 h 322432"/>
                <a:gd name="connsiteX32" fmla="*/ 94667 w 322431"/>
                <a:gd name="connsiteY32" fmla="*/ 321370 h 322432"/>
                <a:gd name="connsiteX33" fmla="*/ 27074 w 322431"/>
                <a:gd name="connsiteY33" fmla="*/ 295356 h 322432"/>
                <a:gd name="connsiteX34" fmla="*/ 1061 w 322431"/>
                <a:gd name="connsiteY34" fmla="*/ 227762 h 322432"/>
                <a:gd name="connsiteX35" fmla="*/ 12 w 322431"/>
                <a:gd name="connsiteY35" fmla="*/ 161216 h 322432"/>
                <a:gd name="connsiteX36" fmla="*/ 1061 w 322431"/>
                <a:gd name="connsiteY36" fmla="*/ 94669 h 322432"/>
                <a:gd name="connsiteX37" fmla="*/ 27074 w 322431"/>
                <a:gd name="connsiteY37" fmla="*/ 27074 h 322432"/>
                <a:gd name="connsiteX38" fmla="*/ 94667 w 322431"/>
                <a:gd name="connsiteY38" fmla="*/ 1061 h 322432"/>
                <a:gd name="connsiteX39" fmla="*/ 161213 w 322431"/>
                <a:gd name="connsiteY39" fmla="*/ 13 h 3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2431" h="322432">
                  <a:moveTo>
                    <a:pt x="204441" y="84415"/>
                  </a:moveTo>
                  <a:cubicBezTo>
                    <a:pt x="178823" y="84415"/>
                    <a:pt x="157513" y="107502"/>
                    <a:pt x="163446" y="136029"/>
                  </a:cubicBezTo>
                  <a:cubicBezTo>
                    <a:pt x="146753" y="135196"/>
                    <a:pt x="130422" y="130860"/>
                    <a:pt x="115514" y="123303"/>
                  </a:cubicBezTo>
                  <a:cubicBezTo>
                    <a:pt x="100606" y="115744"/>
                    <a:pt x="87456" y="105134"/>
                    <a:pt x="76917" y="92161"/>
                  </a:cubicBezTo>
                  <a:cubicBezTo>
                    <a:pt x="73253" y="98358"/>
                    <a:pt x="71212" y="105499"/>
                    <a:pt x="71212" y="113321"/>
                  </a:cubicBezTo>
                  <a:cubicBezTo>
                    <a:pt x="71217" y="120229"/>
                    <a:pt x="72926" y="127031"/>
                    <a:pt x="76189" y="133121"/>
                  </a:cubicBezTo>
                  <a:cubicBezTo>
                    <a:pt x="79452" y="139212"/>
                    <a:pt x="84166" y="144402"/>
                    <a:pt x="89915" y="148235"/>
                  </a:cubicBezTo>
                  <a:cubicBezTo>
                    <a:pt x="83077" y="147969"/>
                    <a:pt x="76540" y="146042"/>
                    <a:pt x="70985" y="142906"/>
                  </a:cubicBezTo>
                  <a:lnTo>
                    <a:pt x="70985" y="143435"/>
                  </a:lnTo>
                  <a:cubicBezTo>
                    <a:pt x="70966" y="153123"/>
                    <a:pt x="74301" y="162521"/>
                    <a:pt x="80425" y="170028"/>
                  </a:cubicBezTo>
                  <a:cubicBezTo>
                    <a:pt x="86548" y="177536"/>
                    <a:pt x="95082" y="182693"/>
                    <a:pt x="104576" y="184622"/>
                  </a:cubicBezTo>
                  <a:cubicBezTo>
                    <a:pt x="97926" y="186321"/>
                    <a:pt x="92108" y="186321"/>
                    <a:pt x="85646" y="185376"/>
                  </a:cubicBezTo>
                  <a:cubicBezTo>
                    <a:pt x="90936" y="202002"/>
                    <a:pt x="106429" y="214093"/>
                    <a:pt x="124867" y="214472"/>
                  </a:cubicBezTo>
                  <a:cubicBezTo>
                    <a:pt x="110471" y="225730"/>
                    <a:pt x="92410" y="232381"/>
                    <a:pt x="72762" y="232381"/>
                  </a:cubicBezTo>
                  <a:cubicBezTo>
                    <a:pt x="69286" y="232381"/>
                    <a:pt x="66036" y="232230"/>
                    <a:pt x="62634" y="231853"/>
                  </a:cubicBezTo>
                  <a:cubicBezTo>
                    <a:pt x="81225" y="243755"/>
                    <a:pt x="103291" y="250670"/>
                    <a:pt x="127095" y="250670"/>
                  </a:cubicBezTo>
                  <a:cubicBezTo>
                    <a:pt x="204291" y="250670"/>
                    <a:pt x="246534" y="186775"/>
                    <a:pt x="246534" y="131307"/>
                  </a:cubicBezTo>
                  <a:cubicBezTo>
                    <a:pt x="246534" y="129493"/>
                    <a:pt x="246534" y="127640"/>
                    <a:pt x="246421" y="125866"/>
                  </a:cubicBezTo>
                  <a:cubicBezTo>
                    <a:pt x="254620" y="119934"/>
                    <a:pt x="261762" y="112489"/>
                    <a:pt x="267468" y="104101"/>
                  </a:cubicBezTo>
                  <a:cubicBezTo>
                    <a:pt x="259910" y="107388"/>
                    <a:pt x="251749" y="109731"/>
                    <a:pt x="243285" y="110638"/>
                  </a:cubicBezTo>
                  <a:cubicBezTo>
                    <a:pt x="252014" y="105461"/>
                    <a:pt x="258588" y="97262"/>
                    <a:pt x="261724" y="87551"/>
                  </a:cubicBezTo>
                  <a:cubicBezTo>
                    <a:pt x="253639" y="92312"/>
                    <a:pt x="244570" y="95864"/>
                    <a:pt x="235086" y="97640"/>
                  </a:cubicBezTo>
                  <a:cubicBezTo>
                    <a:pt x="227415" y="89479"/>
                    <a:pt x="216533" y="84415"/>
                    <a:pt x="204441" y="84415"/>
                  </a:cubicBezTo>
                  <a:close/>
                  <a:moveTo>
                    <a:pt x="161213" y="13"/>
                  </a:moveTo>
                  <a:cubicBezTo>
                    <a:pt x="183435" y="13"/>
                    <a:pt x="205495" y="-190"/>
                    <a:pt x="227758" y="1061"/>
                  </a:cubicBezTo>
                  <a:cubicBezTo>
                    <a:pt x="253570" y="2311"/>
                    <a:pt x="276437" y="8159"/>
                    <a:pt x="295353" y="27074"/>
                  </a:cubicBezTo>
                  <a:cubicBezTo>
                    <a:pt x="314226" y="45949"/>
                    <a:pt x="320116" y="68858"/>
                    <a:pt x="321364" y="94669"/>
                  </a:cubicBezTo>
                  <a:cubicBezTo>
                    <a:pt x="322616" y="116892"/>
                    <a:pt x="322414" y="138953"/>
                    <a:pt x="322414" y="161216"/>
                  </a:cubicBezTo>
                  <a:cubicBezTo>
                    <a:pt x="322414" y="183479"/>
                    <a:pt x="322654" y="205540"/>
                    <a:pt x="321364" y="227762"/>
                  </a:cubicBezTo>
                  <a:cubicBezTo>
                    <a:pt x="320116" y="253573"/>
                    <a:pt x="314268" y="276442"/>
                    <a:pt x="295353" y="295356"/>
                  </a:cubicBezTo>
                  <a:cubicBezTo>
                    <a:pt x="276477" y="314233"/>
                    <a:pt x="253570" y="320122"/>
                    <a:pt x="227758" y="321370"/>
                  </a:cubicBezTo>
                  <a:cubicBezTo>
                    <a:pt x="205535" y="322623"/>
                    <a:pt x="183475" y="322420"/>
                    <a:pt x="161213" y="322420"/>
                  </a:cubicBezTo>
                  <a:cubicBezTo>
                    <a:pt x="138991" y="322420"/>
                    <a:pt x="116930" y="322623"/>
                    <a:pt x="94667" y="321370"/>
                  </a:cubicBezTo>
                  <a:cubicBezTo>
                    <a:pt x="68856" y="320122"/>
                    <a:pt x="45988" y="314274"/>
                    <a:pt x="27074" y="295356"/>
                  </a:cubicBezTo>
                  <a:cubicBezTo>
                    <a:pt x="8200" y="276483"/>
                    <a:pt x="2311" y="253573"/>
                    <a:pt x="1061" y="227762"/>
                  </a:cubicBezTo>
                  <a:cubicBezTo>
                    <a:pt x="-190" y="205540"/>
                    <a:pt x="12" y="183439"/>
                    <a:pt x="12" y="161216"/>
                  </a:cubicBezTo>
                  <a:cubicBezTo>
                    <a:pt x="12" y="138993"/>
                    <a:pt x="-190" y="116932"/>
                    <a:pt x="1061" y="94669"/>
                  </a:cubicBezTo>
                  <a:cubicBezTo>
                    <a:pt x="2311" y="68858"/>
                    <a:pt x="8159" y="45989"/>
                    <a:pt x="27074" y="27074"/>
                  </a:cubicBezTo>
                  <a:cubicBezTo>
                    <a:pt x="45948" y="8200"/>
                    <a:pt x="68856" y="2311"/>
                    <a:pt x="94667" y="1061"/>
                  </a:cubicBezTo>
                  <a:cubicBezTo>
                    <a:pt x="116889" y="-190"/>
                    <a:pt x="138951" y="13"/>
                    <a:pt x="161213" y="13"/>
                  </a:cubicBez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675E1F-1BD2-C9E8-E050-F76EE3044668}"/>
              </a:ext>
            </a:extLst>
          </p:cNvPr>
          <p:cNvGrpSpPr/>
          <p:nvPr/>
        </p:nvGrpSpPr>
        <p:grpSpPr>
          <a:xfrm>
            <a:off x="5721638" y="8536276"/>
            <a:ext cx="2324106" cy="266706"/>
            <a:chOff x="3159859" y="8818029"/>
            <a:chExt cx="1478300" cy="169644"/>
          </a:xfrm>
          <a:solidFill>
            <a:schemeClr val="bg1"/>
          </a:solidFill>
        </p:grpSpPr>
        <p:sp>
          <p:nvSpPr>
            <p:cNvPr id="45" name="Graphic 13">
              <a:extLst>
                <a:ext uri="{FF2B5EF4-FFF2-40B4-BE49-F238E27FC236}">
                  <a16:creationId xmlns:a16="http://schemas.microsoft.com/office/drawing/2014/main" id="{1914B062-CA78-6358-24A0-C450327ADF5E}"/>
                </a:ext>
              </a:extLst>
            </p:cNvPr>
            <p:cNvSpPr/>
            <p:nvPr/>
          </p:nvSpPr>
          <p:spPr>
            <a:xfrm>
              <a:off x="3814187" y="8818029"/>
              <a:ext cx="169644" cy="169644"/>
            </a:xfrm>
            <a:custGeom>
              <a:avLst/>
              <a:gdLst>
                <a:gd name="connsiteX0" fmla="*/ 156328 w 312740"/>
                <a:gd name="connsiteY0" fmla="*/ 104225 h 312740"/>
                <a:gd name="connsiteX1" fmla="*/ 104183 w 312740"/>
                <a:gd name="connsiteY1" fmla="*/ 156370 h 312740"/>
                <a:gd name="connsiteX2" fmla="*/ 156328 w 312740"/>
                <a:gd name="connsiteY2" fmla="*/ 208515 h 312740"/>
                <a:gd name="connsiteX3" fmla="*/ 208472 w 312740"/>
                <a:gd name="connsiteY3" fmla="*/ 156370 h 312740"/>
                <a:gd name="connsiteX4" fmla="*/ 156328 w 312740"/>
                <a:gd name="connsiteY4" fmla="*/ 104225 h 312740"/>
                <a:gd name="connsiteX5" fmla="*/ 312723 w 312740"/>
                <a:gd name="connsiteY5" fmla="*/ 156370 h 312740"/>
                <a:gd name="connsiteX6" fmla="*/ 311705 w 312740"/>
                <a:gd name="connsiteY6" fmla="*/ 91824 h 312740"/>
                <a:gd name="connsiteX7" fmla="*/ 286476 w 312740"/>
                <a:gd name="connsiteY7" fmla="*/ 26260 h 312740"/>
                <a:gd name="connsiteX8" fmla="*/ 220912 w 312740"/>
                <a:gd name="connsiteY8" fmla="*/ 1029 h 312740"/>
                <a:gd name="connsiteX9" fmla="*/ 156367 w 312740"/>
                <a:gd name="connsiteY9" fmla="*/ 12 h 312740"/>
                <a:gd name="connsiteX10" fmla="*/ 91822 w 312740"/>
                <a:gd name="connsiteY10" fmla="*/ 1029 h 312740"/>
                <a:gd name="connsiteX11" fmla="*/ 26260 w 312740"/>
                <a:gd name="connsiteY11" fmla="*/ 26260 h 312740"/>
                <a:gd name="connsiteX12" fmla="*/ 1029 w 312740"/>
                <a:gd name="connsiteY12" fmla="*/ 91824 h 312740"/>
                <a:gd name="connsiteX13" fmla="*/ 12 w 312740"/>
                <a:gd name="connsiteY13" fmla="*/ 156370 h 312740"/>
                <a:gd name="connsiteX14" fmla="*/ 1029 w 312740"/>
                <a:gd name="connsiteY14" fmla="*/ 220916 h 312740"/>
                <a:gd name="connsiteX15" fmla="*/ 26260 w 312740"/>
                <a:gd name="connsiteY15" fmla="*/ 286478 h 312740"/>
                <a:gd name="connsiteX16" fmla="*/ 91822 w 312740"/>
                <a:gd name="connsiteY16" fmla="*/ 311711 h 312740"/>
                <a:gd name="connsiteX17" fmla="*/ 156367 w 312740"/>
                <a:gd name="connsiteY17" fmla="*/ 312729 h 312740"/>
                <a:gd name="connsiteX18" fmla="*/ 220912 w 312740"/>
                <a:gd name="connsiteY18" fmla="*/ 311711 h 312740"/>
                <a:gd name="connsiteX19" fmla="*/ 286476 w 312740"/>
                <a:gd name="connsiteY19" fmla="*/ 286478 h 312740"/>
                <a:gd name="connsiteX20" fmla="*/ 311705 w 312740"/>
                <a:gd name="connsiteY20" fmla="*/ 220916 h 312740"/>
                <a:gd name="connsiteX21" fmla="*/ 312723 w 312740"/>
                <a:gd name="connsiteY21" fmla="*/ 156370 h 312740"/>
                <a:gd name="connsiteX22" fmla="*/ 312723 w 312740"/>
                <a:gd name="connsiteY22" fmla="*/ 156370 h 312740"/>
                <a:gd name="connsiteX23" fmla="*/ 156328 w 312740"/>
                <a:gd name="connsiteY23" fmla="*/ 236603 h 312740"/>
                <a:gd name="connsiteX24" fmla="*/ 76096 w 312740"/>
                <a:gd name="connsiteY24" fmla="*/ 156370 h 312740"/>
                <a:gd name="connsiteX25" fmla="*/ 156328 w 312740"/>
                <a:gd name="connsiteY25" fmla="*/ 76137 h 312740"/>
                <a:gd name="connsiteX26" fmla="*/ 236559 w 312740"/>
                <a:gd name="connsiteY26" fmla="*/ 156370 h 312740"/>
                <a:gd name="connsiteX27" fmla="*/ 156328 w 312740"/>
                <a:gd name="connsiteY27" fmla="*/ 236603 h 312740"/>
                <a:gd name="connsiteX28" fmla="*/ 239845 w 312740"/>
                <a:gd name="connsiteY28" fmla="*/ 91589 h 312740"/>
                <a:gd name="connsiteX29" fmla="*/ 221108 w 312740"/>
                <a:gd name="connsiteY29" fmla="*/ 72851 h 312740"/>
                <a:gd name="connsiteX30" fmla="*/ 239845 w 312740"/>
                <a:gd name="connsiteY30" fmla="*/ 54113 h 312740"/>
                <a:gd name="connsiteX31" fmla="*/ 258583 w 312740"/>
                <a:gd name="connsiteY31" fmla="*/ 72851 h 312740"/>
                <a:gd name="connsiteX32" fmla="*/ 257163 w 312740"/>
                <a:gd name="connsiteY32" fmla="*/ 80025 h 312740"/>
                <a:gd name="connsiteX33" fmla="*/ 253102 w 312740"/>
                <a:gd name="connsiteY33" fmla="*/ 86108 h 312740"/>
                <a:gd name="connsiteX34" fmla="*/ 247020 w 312740"/>
                <a:gd name="connsiteY34" fmla="*/ 90169 h 312740"/>
                <a:gd name="connsiteX35" fmla="*/ 239845 w 312740"/>
                <a:gd name="connsiteY35" fmla="*/ 91589 h 312740"/>
                <a:gd name="connsiteX36" fmla="*/ 239845 w 312740"/>
                <a:gd name="connsiteY36" fmla="*/ 91589 h 3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2740" h="312740">
                  <a:moveTo>
                    <a:pt x="156328" y="104225"/>
                  </a:moveTo>
                  <a:cubicBezTo>
                    <a:pt x="127615" y="104225"/>
                    <a:pt x="104183" y="127657"/>
                    <a:pt x="104183" y="156370"/>
                  </a:cubicBezTo>
                  <a:cubicBezTo>
                    <a:pt x="104183" y="185083"/>
                    <a:pt x="127615" y="208515"/>
                    <a:pt x="156328" y="208515"/>
                  </a:cubicBezTo>
                  <a:cubicBezTo>
                    <a:pt x="185041" y="208515"/>
                    <a:pt x="208472" y="185083"/>
                    <a:pt x="208472" y="156370"/>
                  </a:cubicBezTo>
                  <a:cubicBezTo>
                    <a:pt x="208472" y="127657"/>
                    <a:pt x="185041" y="104225"/>
                    <a:pt x="156328" y="104225"/>
                  </a:cubicBezTo>
                  <a:close/>
                  <a:moveTo>
                    <a:pt x="312723" y="156370"/>
                  </a:moveTo>
                  <a:cubicBezTo>
                    <a:pt x="312723" y="134776"/>
                    <a:pt x="312919" y="113378"/>
                    <a:pt x="311705" y="91824"/>
                  </a:cubicBezTo>
                  <a:cubicBezTo>
                    <a:pt x="310494" y="66788"/>
                    <a:pt x="304782" y="44568"/>
                    <a:pt x="286476" y="26260"/>
                  </a:cubicBezTo>
                  <a:cubicBezTo>
                    <a:pt x="268128" y="7914"/>
                    <a:pt x="245948" y="2241"/>
                    <a:pt x="220912" y="1029"/>
                  </a:cubicBezTo>
                  <a:cubicBezTo>
                    <a:pt x="199319" y="-184"/>
                    <a:pt x="177921" y="12"/>
                    <a:pt x="156367" y="12"/>
                  </a:cubicBezTo>
                  <a:cubicBezTo>
                    <a:pt x="134774" y="12"/>
                    <a:pt x="113376" y="-184"/>
                    <a:pt x="91822" y="1029"/>
                  </a:cubicBezTo>
                  <a:cubicBezTo>
                    <a:pt x="66786" y="2241"/>
                    <a:pt x="44567" y="7953"/>
                    <a:pt x="26260" y="26260"/>
                  </a:cubicBezTo>
                  <a:cubicBezTo>
                    <a:pt x="7914" y="44607"/>
                    <a:pt x="2241" y="66788"/>
                    <a:pt x="1029" y="91824"/>
                  </a:cubicBezTo>
                  <a:cubicBezTo>
                    <a:pt x="-184" y="113417"/>
                    <a:pt x="12" y="134815"/>
                    <a:pt x="12" y="156370"/>
                  </a:cubicBezTo>
                  <a:cubicBezTo>
                    <a:pt x="12" y="177925"/>
                    <a:pt x="-184" y="199362"/>
                    <a:pt x="1029" y="220916"/>
                  </a:cubicBezTo>
                  <a:cubicBezTo>
                    <a:pt x="2241" y="245952"/>
                    <a:pt x="7953" y="268172"/>
                    <a:pt x="26260" y="286478"/>
                  </a:cubicBezTo>
                  <a:cubicBezTo>
                    <a:pt x="44606" y="304828"/>
                    <a:pt x="66786" y="310500"/>
                    <a:pt x="91822" y="311711"/>
                  </a:cubicBezTo>
                  <a:cubicBezTo>
                    <a:pt x="113415" y="312925"/>
                    <a:pt x="134813" y="312729"/>
                    <a:pt x="156367" y="312729"/>
                  </a:cubicBezTo>
                  <a:cubicBezTo>
                    <a:pt x="177960" y="312729"/>
                    <a:pt x="199358" y="312925"/>
                    <a:pt x="220912" y="311711"/>
                  </a:cubicBezTo>
                  <a:cubicBezTo>
                    <a:pt x="245948" y="310500"/>
                    <a:pt x="268167" y="304788"/>
                    <a:pt x="286476" y="286478"/>
                  </a:cubicBezTo>
                  <a:cubicBezTo>
                    <a:pt x="304822" y="268133"/>
                    <a:pt x="310494" y="245952"/>
                    <a:pt x="311705" y="220916"/>
                  </a:cubicBezTo>
                  <a:cubicBezTo>
                    <a:pt x="312956" y="199362"/>
                    <a:pt x="312723" y="177964"/>
                    <a:pt x="312723" y="156370"/>
                  </a:cubicBezTo>
                  <a:lnTo>
                    <a:pt x="312723" y="156370"/>
                  </a:lnTo>
                  <a:close/>
                  <a:moveTo>
                    <a:pt x="156328" y="236603"/>
                  </a:moveTo>
                  <a:cubicBezTo>
                    <a:pt x="111929" y="236603"/>
                    <a:pt x="76096" y="200770"/>
                    <a:pt x="76096" y="156370"/>
                  </a:cubicBezTo>
                  <a:cubicBezTo>
                    <a:pt x="76096" y="111970"/>
                    <a:pt x="111929" y="76137"/>
                    <a:pt x="156328" y="76137"/>
                  </a:cubicBezTo>
                  <a:cubicBezTo>
                    <a:pt x="200727" y="76137"/>
                    <a:pt x="236559" y="111970"/>
                    <a:pt x="236559" y="156370"/>
                  </a:cubicBezTo>
                  <a:cubicBezTo>
                    <a:pt x="236559" y="200770"/>
                    <a:pt x="200727" y="236603"/>
                    <a:pt x="156328" y="236603"/>
                  </a:cubicBezTo>
                  <a:close/>
                  <a:moveTo>
                    <a:pt x="239845" y="91589"/>
                  </a:moveTo>
                  <a:cubicBezTo>
                    <a:pt x="229479" y="91589"/>
                    <a:pt x="221108" y="83218"/>
                    <a:pt x="221108" y="72851"/>
                  </a:cubicBezTo>
                  <a:cubicBezTo>
                    <a:pt x="221108" y="62485"/>
                    <a:pt x="229479" y="54113"/>
                    <a:pt x="239845" y="54113"/>
                  </a:cubicBezTo>
                  <a:cubicBezTo>
                    <a:pt x="250212" y="54113"/>
                    <a:pt x="258583" y="62485"/>
                    <a:pt x="258583" y="72851"/>
                  </a:cubicBezTo>
                  <a:cubicBezTo>
                    <a:pt x="258586" y="75313"/>
                    <a:pt x="258103" y="77751"/>
                    <a:pt x="257163" y="80025"/>
                  </a:cubicBezTo>
                  <a:cubicBezTo>
                    <a:pt x="256222" y="82300"/>
                    <a:pt x="254842" y="84367"/>
                    <a:pt x="253102" y="86108"/>
                  </a:cubicBezTo>
                  <a:cubicBezTo>
                    <a:pt x="251361" y="87848"/>
                    <a:pt x="249294" y="89228"/>
                    <a:pt x="247020" y="90169"/>
                  </a:cubicBezTo>
                  <a:cubicBezTo>
                    <a:pt x="244745" y="91110"/>
                    <a:pt x="242307" y="91592"/>
                    <a:pt x="239845" y="91589"/>
                  </a:cubicBezTo>
                  <a:lnTo>
                    <a:pt x="239845" y="91589"/>
                  </a:ln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: Shape 36">
              <a:extLst>
                <a:ext uri="{FF2B5EF4-FFF2-40B4-BE49-F238E27FC236}">
                  <a16:creationId xmlns:a16="http://schemas.microsoft.com/office/drawing/2014/main" id="{F3419F5D-C01B-F4C0-2E89-1EB008BB6698}"/>
                </a:ext>
              </a:extLst>
            </p:cNvPr>
            <p:cNvSpPr/>
            <p:nvPr/>
          </p:nvSpPr>
          <p:spPr>
            <a:xfrm>
              <a:off x="4476593" y="8822172"/>
              <a:ext cx="161566" cy="161360"/>
            </a:xfrm>
            <a:custGeom>
              <a:avLst/>
              <a:gdLst>
                <a:gd name="connsiteX0" fmla="*/ 161213 w 322431"/>
                <a:gd name="connsiteY0" fmla="*/ 13 h 322020"/>
                <a:gd name="connsiteX1" fmla="*/ 227758 w 322431"/>
                <a:gd name="connsiteY1" fmla="*/ 1061 h 322020"/>
                <a:gd name="connsiteX2" fmla="*/ 295353 w 322431"/>
                <a:gd name="connsiteY2" fmla="*/ 27074 h 322020"/>
                <a:gd name="connsiteX3" fmla="*/ 321364 w 322431"/>
                <a:gd name="connsiteY3" fmla="*/ 94669 h 322020"/>
                <a:gd name="connsiteX4" fmla="*/ 322414 w 322431"/>
                <a:gd name="connsiteY4" fmla="*/ 161216 h 322020"/>
                <a:gd name="connsiteX5" fmla="*/ 321364 w 322431"/>
                <a:gd name="connsiteY5" fmla="*/ 227762 h 322020"/>
                <a:gd name="connsiteX6" fmla="*/ 295353 w 322431"/>
                <a:gd name="connsiteY6" fmla="*/ 295356 h 322020"/>
                <a:gd name="connsiteX7" fmla="*/ 227758 w 322431"/>
                <a:gd name="connsiteY7" fmla="*/ 321370 h 322020"/>
                <a:gd name="connsiteX8" fmla="*/ 187510 w 322431"/>
                <a:gd name="connsiteY8" fmla="*/ 322005 h 322020"/>
                <a:gd name="connsiteX9" fmla="*/ 187510 w 322431"/>
                <a:gd name="connsiteY9" fmla="*/ 207498 h 322020"/>
                <a:gd name="connsiteX10" fmla="*/ 226010 w 322431"/>
                <a:gd name="connsiteY10" fmla="*/ 207498 h 322020"/>
                <a:gd name="connsiteX11" fmla="*/ 233336 w 322431"/>
                <a:gd name="connsiteY11" fmla="*/ 159688 h 322020"/>
                <a:gd name="connsiteX12" fmla="*/ 187510 w 322431"/>
                <a:gd name="connsiteY12" fmla="*/ 159688 h 322020"/>
                <a:gd name="connsiteX13" fmla="*/ 187510 w 322431"/>
                <a:gd name="connsiteY13" fmla="*/ 128630 h 322020"/>
                <a:gd name="connsiteX14" fmla="*/ 188932 w 322431"/>
                <a:gd name="connsiteY14" fmla="*/ 118111 h 322020"/>
                <a:gd name="connsiteX15" fmla="*/ 194767 w 322431"/>
                <a:gd name="connsiteY15" fmla="*/ 109243 h 322020"/>
                <a:gd name="connsiteX16" fmla="*/ 203864 w 322431"/>
                <a:gd name="connsiteY16" fmla="*/ 103775 h 322020"/>
                <a:gd name="connsiteX17" fmla="*/ 214433 w 322431"/>
                <a:gd name="connsiteY17" fmla="*/ 102782 h 322020"/>
                <a:gd name="connsiteX18" fmla="*/ 235337 w 322431"/>
                <a:gd name="connsiteY18" fmla="*/ 102782 h 322020"/>
                <a:gd name="connsiteX19" fmla="*/ 235337 w 322431"/>
                <a:gd name="connsiteY19" fmla="*/ 62117 h 322020"/>
                <a:gd name="connsiteX20" fmla="*/ 198293 w 322431"/>
                <a:gd name="connsiteY20" fmla="*/ 58809 h 322020"/>
                <a:gd name="connsiteX21" fmla="*/ 173166 w 322431"/>
                <a:gd name="connsiteY21" fmla="*/ 62451 h 322020"/>
                <a:gd name="connsiteX22" fmla="*/ 151964 w 322431"/>
                <a:gd name="connsiteY22" fmla="*/ 76420 h 322020"/>
                <a:gd name="connsiteX23" fmla="*/ 138705 w 322431"/>
                <a:gd name="connsiteY23" fmla="*/ 98073 h 322020"/>
                <a:gd name="connsiteX24" fmla="*/ 135896 w 322431"/>
                <a:gd name="connsiteY24" fmla="*/ 123305 h 322020"/>
                <a:gd name="connsiteX25" fmla="*/ 135896 w 322431"/>
                <a:gd name="connsiteY25" fmla="*/ 159688 h 322020"/>
                <a:gd name="connsiteX26" fmla="*/ 93892 w 322431"/>
                <a:gd name="connsiteY26" fmla="*/ 159688 h 322020"/>
                <a:gd name="connsiteX27" fmla="*/ 93892 w 322431"/>
                <a:gd name="connsiteY27" fmla="*/ 207481 h 322020"/>
                <a:gd name="connsiteX28" fmla="*/ 135847 w 322431"/>
                <a:gd name="connsiteY28" fmla="*/ 207481 h 322020"/>
                <a:gd name="connsiteX29" fmla="*/ 135847 w 322431"/>
                <a:gd name="connsiteY29" fmla="*/ 322020 h 322020"/>
                <a:gd name="connsiteX30" fmla="*/ 94667 w 322431"/>
                <a:gd name="connsiteY30" fmla="*/ 321370 h 322020"/>
                <a:gd name="connsiteX31" fmla="*/ 27074 w 322431"/>
                <a:gd name="connsiteY31" fmla="*/ 295356 h 322020"/>
                <a:gd name="connsiteX32" fmla="*/ 1061 w 322431"/>
                <a:gd name="connsiteY32" fmla="*/ 227762 h 322020"/>
                <a:gd name="connsiteX33" fmla="*/ 13 w 322431"/>
                <a:gd name="connsiteY33" fmla="*/ 161216 h 322020"/>
                <a:gd name="connsiteX34" fmla="*/ 1061 w 322431"/>
                <a:gd name="connsiteY34" fmla="*/ 94669 h 322020"/>
                <a:gd name="connsiteX35" fmla="*/ 27074 w 322431"/>
                <a:gd name="connsiteY35" fmla="*/ 27074 h 322020"/>
                <a:gd name="connsiteX36" fmla="*/ 94667 w 322431"/>
                <a:gd name="connsiteY36" fmla="*/ 1061 h 322020"/>
                <a:gd name="connsiteX37" fmla="*/ 161213 w 322431"/>
                <a:gd name="connsiteY37" fmla="*/ 13 h 3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2431" h="322020">
                  <a:moveTo>
                    <a:pt x="161213" y="13"/>
                  </a:moveTo>
                  <a:cubicBezTo>
                    <a:pt x="183435" y="13"/>
                    <a:pt x="205495" y="-190"/>
                    <a:pt x="227758" y="1061"/>
                  </a:cubicBezTo>
                  <a:cubicBezTo>
                    <a:pt x="253570" y="2311"/>
                    <a:pt x="276437" y="8159"/>
                    <a:pt x="295353" y="27074"/>
                  </a:cubicBezTo>
                  <a:cubicBezTo>
                    <a:pt x="314226" y="45949"/>
                    <a:pt x="320116" y="68858"/>
                    <a:pt x="321364" y="94669"/>
                  </a:cubicBezTo>
                  <a:cubicBezTo>
                    <a:pt x="322616" y="116892"/>
                    <a:pt x="322414" y="138953"/>
                    <a:pt x="322414" y="161216"/>
                  </a:cubicBezTo>
                  <a:cubicBezTo>
                    <a:pt x="322414" y="183479"/>
                    <a:pt x="322654" y="205540"/>
                    <a:pt x="321364" y="227762"/>
                  </a:cubicBezTo>
                  <a:cubicBezTo>
                    <a:pt x="320116" y="253573"/>
                    <a:pt x="314268" y="276442"/>
                    <a:pt x="295353" y="295356"/>
                  </a:cubicBezTo>
                  <a:cubicBezTo>
                    <a:pt x="276477" y="314233"/>
                    <a:pt x="253570" y="320122"/>
                    <a:pt x="227758" y="321370"/>
                  </a:cubicBezTo>
                  <a:lnTo>
                    <a:pt x="187510" y="322005"/>
                  </a:lnTo>
                  <a:lnTo>
                    <a:pt x="187510" y="207498"/>
                  </a:lnTo>
                  <a:lnTo>
                    <a:pt x="226010" y="207498"/>
                  </a:lnTo>
                  <a:lnTo>
                    <a:pt x="233336" y="159688"/>
                  </a:lnTo>
                  <a:lnTo>
                    <a:pt x="187510" y="159688"/>
                  </a:lnTo>
                  <a:lnTo>
                    <a:pt x="187510" y="128630"/>
                  </a:lnTo>
                  <a:cubicBezTo>
                    <a:pt x="187189" y="125062"/>
                    <a:pt x="187676" y="121467"/>
                    <a:pt x="188932" y="118111"/>
                  </a:cubicBezTo>
                  <a:cubicBezTo>
                    <a:pt x="190188" y="114755"/>
                    <a:pt x="192182" y="111724"/>
                    <a:pt x="194767" y="109243"/>
                  </a:cubicBezTo>
                  <a:cubicBezTo>
                    <a:pt x="197352" y="106762"/>
                    <a:pt x="200460" y="104893"/>
                    <a:pt x="203864" y="103775"/>
                  </a:cubicBezTo>
                  <a:cubicBezTo>
                    <a:pt x="207269" y="102656"/>
                    <a:pt x="210881" y="102317"/>
                    <a:pt x="214433" y="102782"/>
                  </a:cubicBezTo>
                  <a:lnTo>
                    <a:pt x="235337" y="102782"/>
                  </a:lnTo>
                  <a:lnTo>
                    <a:pt x="235337" y="62117"/>
                  </a:lnTo>
                  <a:cubicBezTo>
                    <a:pt x="223099" y="60115"/>
                    <a:pt x="210695" y="59007"/>
                    <a:pt x="198293" y="58809"/>
                  </a:cubicBezTo>
                  <a:cubicBezTo>
                    <a:pt x="189751" y="58164"/>
                    <a:pt x="181174" y="59408"/>
                    <a:pt x="173166" y="62451"/>
                  </a:cubicBezTo>
                  <a:cubicBezTo>
                    <a:pt x="165159" y="65495"/>
                    <a:pt x="157921" y="70265"/>
                    <a:pt x="151964" y="76420"/>
                  </a:cubicBezTo>
                  <a:cubicBezTo>
                    <a:pt x="146010" y="82577"/>
                    <a:pt x="141482" y="89969"/>
                    <a:pt x="138705" y="98073"/>
                  </a:cubicBezTo>
                  <a:cubicBezTo>
                    <a:pt x="135927" y="106175"/>
                    <a:pt x="134969" y="114790"/>
                    <a:pt x="135896" y="123305"/>
                  </a:cubicBezTo>
                  <a:lnTo>
                    <a:pt x="135896" y="159688"/>
                  </a:lnTo>
                  <a:lnTo>
                    <a:pt x="93892" y="159688"/>
                  </a:lnTo>
                  <a:lnTo>
                    <a:pt x="93892" y="207481"/>
                  </a:lnTo>
                  <a:lnTo>
                    <a:pt x="135847" y="207481"/>
                  </a:lnTo>
                  <a:lnTo>
                    <a:pt x="135847" y="322020"/>
                  </a:lnTo>
                  <a:lnTo>
                    <a:pt x="94667" y="321370"/>
                  </a:lnTo>
                  <a:cubicBezTo>
                    <a:pt x="68856" y="320122"/>
                    <a:pt x="45989" y="314274"/>
                    <a:pt x="27074" y="295356"/>
                  </a:cubicBezTo>
                  <a:cubicBezTo>
                    <a:pt x="8200" y="276483"/>
                    <a:pt x="2311" y="253573"/>
                    <a:pt x="1061" y="227762"/>
                  </a:cubicBezTo>
                  <a:cubicBezTo>
                    <a:pt x="-190" y="205540"/>
                    <a:pt x="13" y="183438"/>
                    <a:pt x="13" y="161216"/>
                  </a:cubicBezTo>
                  <a:cubicBezTo>
                    <a:pt x="13" y="138993"/>
                    <a:pt x="-190" y="116932"/>
                    <a:pt x="1061" y="94669"/>
                  </a:cubicBezTo>
                  <a:cubicBezTo>
                    <a:pt x="2311" y="68858"/>
                    <a:pt x="8159" y="45989"/>
                    <a:pt x="27074" y="27074"/>
                  </a:cubicBezTo>
                  <a:cubicBezTo>
                    <a:pt x="45949" y="8200"/>
                    <a:pt x="68856" y="2311"/>
                    <a:pt x="94667" y="1061"/>
                  </a:cubicBezTo>
                  <a:cubicBezTo>
                    <a:pt x="116889" y="-190"/>
                    <a:pt x="138951" y="13"/>
                    <a:pt x="161213" y="13"/>
                  </a:cubicBez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: Shape 37">
              <a:extLst>
                <a:ext uri="{FF2B5EF4-FFF2-40B4-BE49-F238E27FC236}">
                  <a16:creationId xmlns:a16="http://schemas.microsoft.com/office/drawing/2014/main" id="{3E2E11D4-7C84-DEC0-A61F-F5D55EF4174C}"/>
                </a:ext>
              </a:extLst>
            </p:cNvPr>
            <p:cNvSpPr/>
            <p:nvPr/>
          </p:nvSpPr>
          <p:spPr>
            <a:xfrm>
              <a:off x="3159859" y="8822068"/>
              <a:ext cx="161566" cy="161566"/>
            </a:xfrm>
            <a:custGeom>
              <a:avLst/>
              <a:gdLst>
                <a:gd name="connsiteX0" fmla="*/ 204441 w 322431"/>
                <a:gd name="connsiteY0" fmla="*/ 84415 h 322432"/>
                <a:gd name="connsiteX1" fmla="*/ 163446 w 322431"/>
                <a:gd name="connsiteY1" fmla="*/ 136029 h 322432"/>
                <a:gd name="connsiteX2" fmla="*/ 115514 w 322431"/>
                <a:gd name="connsiteY2" fmla="*/ 123303 h 322432"/>
                <a:gd name="connsiteX3" fmla="*/ 76917 w 322431"/>
                <a:gd name="connsiteY3" fmla="*/ 92161 h 322432"/>
                <a:gd name="connsiteX4" fmla="*/ 71212 w 322431"/>
                <a:gd name="connsiteY4" fmla="*/ 113321 h 322432"/>
                <a:gd name="connsiteX5" fmla="*/ 76189 w 322431"/>
                <a:gd name="connsiteY5" fmla="*/ 133121 h 322432"/>
                <a:gd name="connsiteX6" fmla="*/ 89915 w 322431"/>
                <a:gd name="connsiteY6" fmla="*/ 148235 h 322432"/>
                <a:gd name="connsiteX7" fmla="*/ 70985 w 322431"/>
                <a:gd name="connsiteY7" fmla="*/ 142906 h 322432"/>
                <a:gd name="connsiteX8" fmla="*/ 70985 w 322431"/>
                <a:gd name="connsiteY8" fmla="*/ 143435 h 322432"/>
                <a:gd name="connsiteX9" fmla="*/ 80425 w 322431"/>
                <a:gd name="connsiteY9" fmla="*/ 170028 h 322432"/>
                <a:gd name="connsiteX10" fmla="*/ 104576 w 322431"/>
                <a:gd name="connsiteY10" fmla="*/ 184622 h 322432"/>
                <a:gd name="connsiteX11" fmla="*/ 85646 w 322431"/>
                <a:gd name="connsiteY11" fmla="*/ 185376 h 322432"/>
                <a:gd name="connsiteX12" fmla="*/ 124867 w 322431"/>
                <a:gd name="connsiteY12" fmla="*/ 214472 h 322432"/>
                <a:gd name="connsiteX13" fmla="*/ 72762 w 322431"/>
                <a:gd name="connsiteY13" fmla="*/ 232381 h 322432"/>
                <a:gd name="connsiteX14" fmla="*/ 62634 w 322431"/>
                <a:gd name="connsiteY14" fmla="*/ 231853 h 322432"/>
                <a:gd name="connsiteX15" fmla="*/ 127095 w 322431"/>
                <a:gd name="connsiteY15" fmla="*/ 250670 h 322432"/>
                <a:gd name="connsiteX16" fmla="*/ 246534 w 322431"/>
                <a:gd name="connsiteY16" fmla="*/ 131307 h 322432"/>
                <a:gd name="connsiteX17" fmla="*/ 246421 w 322431"/>
                <a:gd name="connsiteY17" fmla="*/ 125866 h 322432"/>
                <a:gd name="connsiteX18" fmla="*/ 267468 w 322431"/>
                <a:gd name="connsiteY18" fmla="*/ 104101 h 322432"/>
                <a:gd name="connsiteX19" fmla="*/ 243285 w 322431"/>
                <a:gd name="connsiteY19" fmla="*/ 110638 h 322432"/>
                <a:gd name="connsiteX20" fmla="*/ 261724 w 322431"/>
                <a:gd name="connsiteY20" fmla="*/ 87551 h 322432"/>
                <a:gd name="connsiteX21" fmla="*/ 235086 w 322431"/>
                <a:gd name="connsiteY21" fmla="*/ 97640 h 322432"/>
                <a:gd name="connsiteX22" fmla="*/ 204441 w 322431"/>
                <a:gd name="connsiteY22" fmla="*/ 84415 h 322432"/>
                <a:gd name="connsiteX23" fmla="*/ 161213 w 322431"/>
                <a:gd name="connsiteY23" fmla="*/ 13 h 322432"/>
                <a:gd name="connsiteX24" fmla="*/ 227758 w 322431"/>
                <a:gd name="connsiteY24" fmla="*/ 1061 h 322432"/>
                <a:gd name="connsiteX25" fmla="*/ 295353 w 322431"/>
                <a:gd name="connsiteY25" fmla="*/ 27074 h 322432"/>
                <a:gd name="connsiteX26" fmla="*/ 321364 w 322431"/>
                <a:gd name="connsiteY26" fmla="*/ 94669 h 322432"/>
                <a:gd name="connsiteX27" fmla="*/ 322414 w 322431"/>
                <a:gd name="connsiteY27" fmla="*/ 161216 h 322432"/>
                <a:gd name="connsiteX28" fmla="*/ 321364 w 322431"/>
                <a:gd name="connsiteY28" fmla="*/ 227762 h 322432"/>
                <a:gd name="connsiteX29" fmla="*/ 295353 w 322431"/>
                <a:gd name="connsiteY29" fmla="*/ 295356 h 322432"/>
                <a:gd name="connsiteX30" fmla="*/ 227758 w 322431"/>
                <a:gd name="connsiteY30" fmla="*/ 321370 h 322432"/>
                <a:gd name="connsiteX31" fmla="*/ 161213 w 322431"/>
                <a:gd name="connsiteY31" fmla="*/ 322420 h 322432"/>
                <a:gd name="connsiteX32" fmla="*/ 94667 w 322431"/>
                <a:gd name="connsiteY32" fmla="*/ 321370 h 322432"/>
                <a:gd name="connsiteX33" fmla="*/ 27074 w 322431"/>
                <a:gd name="connsiteY33" fmla="*/ 295356 h 322432"/>
                <a:gd name="connsiteX34" fmla="*/ 1061 w 322431"/>
                <a:gd name="connsiteY34" fmla="*/ 227762 h 322432"/>
                <a:gd name="connsiteX35" fmla="*/ 12 w 322431"/>
                <a:gd name="connsiteY35" fmla="*/ 161216 h 322432"/>
                <a:gd name="connsiteX36" fmla="*/ 1061 w 322431"/>
                <a:gd name="connsiteY36" fmla="*/ 94669 h 322432"/>
                <a:gd name="connsiteX37" fmla="*/ 27074 w 322431"/>
                <a:gd name="connsiteY37" fmla="*/ 27074 h 322432"/>
                <a:gd name="connsiteX38" fmla="*/ 94667 w 322431"/>
                <a:gd name="connsiteY38" fmla="*/ 1061 h 322432"/>
                <a:gd name="connsiteX39" fmla="*/ 161213 w 322431"/>
                <a:gd name="connsiteY39" fmla="*/ 13 h 3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2431" h="322432">
                  <a:moveTo>
                    <a:pt x="204441" y="84415"/>
                  </a:moveTo>
                  <a:cubicBezTo>
                    <a:pt x="178823" y="84415"/>
                    <a:pt x="157513" y="107502"/>
                    <a:pt x="163446" y="136029"/>
                  </a:cubicBezTo>
                  <a:cubicBezTo>
                    <a:pt x="146753" y="135196"/>
                    <a:pt x="130422" y="130860"/>
                    <a:pt x="115514" y="123303"/>
                  </a:cubicBezTo>
                  <a:cubicBezTo>
                    <a:pt x="100606" y="115744"/>
                    <a:pt x="87456" y="105134"/>
                    <a:pt x="76917" y="92161"/>
                  </a:cubicBezTo>
                  <a:cubicBezTo>
                    <a:pt x="73253" y="98358"/>
                    <a:pt x="71212" y="105499"/>
                    <a:pt x="71212" y="113321"/>
                  </a:cubicBezTo>
                  <a:cubicBezTo>
                    <a:pt x="71217" y="120229"/>
                    <a:pt x="72926" y="127031"/>
                    <a:pt x="76189" y="133121"/>
                  </a:cubicBezTo>
                  <a:cubicBezTo>
                    <a:pt x="79452" y="139212"/>
                    <a:pt x="84166" y="144402"/>
                    <a:pt x="89915" y="148235"/>
                  </a:cubicBezTo>
                  <a:cubicBezTo>
                    <a:pt x="83077" y="147969"/>
                    <a:pt x="76540" y="146042"/>
                    <a:pt x="70985" y="142906"/>
                  </a:cubicBezTo>
                  <a:lnTo>
                    <a:pt x="70985" y="143435"/>
                  </a:lnTo>
                  <a:cubicBezTo>
                    <a:pt x="70966" y="153123"/>
                    <a:pt x="74301" y="162521"/>
                    <a:pt x="80425" y="170028"/>
                  </a:cubicBezTo>
                  <a:cubicBezTo>
                    <a:pt x="86548" y="177536"/>
                    <a:pt x="95082" y="182693"/>
                    <a:pt x="104576" y="184622"/>
                  </a:cubicBezTo>
                  <a:cubicBezTo>
                    <a:pt x="97926" y="186321"/>
                    <a:pt x="92108" y="186321"/>
                    <a:pt x="85646" y="185376"/>
                  </a:cubicBezTo>
                  <a:cubicBezTo>
                    <a:pt x="90936" y="202002"/>
                    <a:pt x="106429" y="214093"/>
                    <a:pt x="124867" y="214472"/>
                  </a:cubicBezTo>
                  <a:cubicBezTo>
                    <a:pt x="110471" y="225730"/>
                    <a:pt x="92410" y="232381"/>
                    <a:pt x="72762" y="232381"/>
                  </a:cubicBezTo>
                  <a:cubicBezTo>
                    <a:pt x="69286" y="232381"/>
                    <a:pt x="66036" y="232230"/>
                    <a:pt x="62634" y="231853"/>
                  </a:cubicBezTo>
                  <a:cubicBezTo>
                    <a:pt x="81225" y="243755"/>
                    <a:pt x="103291" y="250670"/>
                    <a:pt x="127095" y="250670"/>
                  </a:cubicBezTo>
                  <a:cubicBezTo>
                    <a:pt x="204291" y="250670"/>
                    <a:pt x="246534" y="186775"/>
                    <a:pt x="246534" y="131307"/>
                  </a:cubicBezTo>
                  <a:cubicBezTo>
                    <a:pt x="246534" y="129493"/>
                    <a:pt x="246534" y="127640"/>
                    <a:pt x="246421" y="125866"/>
                  </a:cubicBezTo>
                  <a:cubicBezTo>
                    <a:pt x="254620" y="119934"/>
                    <a:pt x="261762" y="112489"/>
                    <a:pt x="267468" y="104101"/>
                  </a:cubicBezTo>
                  <a:cubicBezTo>
                    <a:pt x="259910" y="107388"/>
                    <a:pt x="251749" y="109731"/>
                    <a:pt x="243285" y="110638"/>
                  </a:cubicBezTo>
                  <a:cubicBezTo>
                    <a:pt x="252014" y="105461"/>
                    <a:pt x="258588" y="97262"/>
                    <a:pt x="261724" y="87551"/>
                  </a:cubicBezTo>
                  <a:cubicBezTo>
                    <a:pt x="253639" y="92312"/>
                    <a:pt x="244570" y="95864"/>
                    <a:pt x="235086" y="97640"/>
                  </a:cubicBezTo>
                  <a:cubicBezTo>
                    <a:pt x="227415" y="89479"/>
                    <a:pt x="216533" y="84415"/>
                    <a:pt x="204441" y="84415"/>
                  </a:cubicBezTo>
                  <a:close/>
                  <a:moveTo>
                    <a:pt x="161213" y="13"/>
                  </a:moveTo>
                  <a:cubicBezTo>
                    <a:pt x="183435" y="13"/>
                    <a:pt x="205495" y="-190"/>
                    <a:pt x="227758" y="1061"/>
                  </a:cubicBezTo>
                  <a:cubicBezTo>
                    <a:pt x="253570" y="2311"/>
                    <a:pt x="276437" y="8159"/>
                    <a:pt x="295353" y="27074"/>
                  </a:cubicBezTo>
                  <a:cubicBezTo>
                    <a:pt x="314226" y="45949"/>
                    <a:pt x="320116" y="68858"/>
                    <a:pt x="321364" y="94669"/>
                  </a:cubicBezTo>
                  <a:cubicBezTo>
                    <a:pt x="322616" y="116892"/>
                    <a:pt x="322414" y="138953"/>
                    <a:pt x="322414" y="161216"/>
                  </a:cubicBezTo>
                  <a:cubicBezTo>
                    <a:pt x="322414" y="183479"/>
                    <a:pt x="322654" y="205540"/>
                    <a:pt x="321364" y="227762"/>
                  </a:cubicBezTo>
                  <a:cubicBezTo>
                    <a:pt x="320116" y="253573"/>
                    <a:pt x="314268" y="276442"/>
                    <a:pt x="295353" y="295356"/>
                  </a:cubicBezTo>
                  <a:cubicBezTo>
                    <a:pt x="276477" y="314233"/>
                    <a:pt x="253570" y="320122"/>
                    <a:pt x="227758" y="321370"/>
                  </a:cubicBezTo>
                  <a:cubicBezTo>
                    <a:pt x="205535" y="322623"/>
                    <a:pt x="183475" y="322420"/>
                    <a:pt x="161213" y="322420"/>
                  </a:cubicBezTo>
                  <a:cubicBezTo>
                    <a:pt x="138991" y="322420"/>
                    <a:pt x="116930" y="322623"/>
                    <a:pt x="94667" y="321370"/>
                  </a:cubicBezTo>
                  <a:cubicBezTo>
                    <a:pt x="68856" y="320122"/>
                    <a:pt x="45988" y="314274"/>
                    <a:pt x="27074" y="295356"/>
                  </a:cubicBezTo>
                  <a:cubicBezTo>
                    <a:pt x="8200" y="276483"/>
                    <a:pt x="2311" y="253573"/>
                    <a:pt x="1061" y="227762"/>
                  </a:cubicBezTo>
                  <a:cubicBezTo>
                    <a:pt x="-190" y="205540"/>
                    <a:pt x="12" y="183439"/>
                    <a:pt x="12" y="161216"/>
                  </a:cubicBezTo>
                  <a:cubicBezTo>
                    <a:pt x="12" y="138993"/>
                    <a:pt x="-190" y="116932"/>
                    <a:pt x="1061" y="94669"/>
                  </a:cubicBezTo>
                  <a:cubicBezTo>
                    <a:pt x="2311" y="68858"/>
                    <a:pt x="8159" y="45989"/>
                    <a:pt x="27074" y="27074"/>
                  </a:cubicBezTo>
                  <a:cubicBezTo>
                    <a:pt x="45948" y="8200"/>
                    <a:pt x="68856" y="2311"/>
                    <a:pt x="94667" y="1061"/>
                  </a:cubicBezTo>
                  <a:cubicBezTo>
                    <a:pt x="116889" y="-190"/>
                    <a:pt x="138951" y="13"/>
                    <a:pt x="161213" y="13"/>
                  </a:cubicBez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2CFB201-A663-59DC-6075-F8181DBD206D}"/>
              </a:ext>
            </a:extLst>
          </p:cNvPr>
          <p:cNvGrpSpPr/>
          <p:nvPr/>
        </p:nvGrpSpPr>
        <p:grpSpPr>
          <a:xfrm>
            <a:off x="10249314" y="8536276"/>
            <a:ext cx="2324106" cy="266706"/>
            <a:chOff x="3159859" y="8818029"/>
            <a:chExt cx="1478300" cy="169644"/>
          </a:xfrm>
          <a:solidFill>
            <a:srgbClr val="EB7247"/>
          </a:solidFill>
        </p:grpSpPr>
        <p:sp>
          <p:nvSpPr>
            <p:cNvPr id="50" name="Graphic 13">
              <a:extLst>
                <a:ext uri="{FF2B5EF4-FFF2-40B4-BE49-F238E27FC236}">
                  <a16:creationId xmlns:a16="http://schemas.microsoft.com/office/drawing/2014/main" id="{0FFEA5E5-A4EE-EEB7-0558-B3AB5AA1C04E}"/>
                </a:ext>
              </a:extLst>
            </p:cNvPr>
            <p:cNvSpPr/>
            <p:nvPr/>
          </p:nvSpPr>
          <p:spPr>
            <a:xfrm>
              <a:off x="3814187" y="8818029"/>
              <a:ext cx="169644" cy="169644"/>
            </a:xfrm>
            <a:custGeom>
              <a:avLst/>
              <a:gdLst>
                <a:gd name="connsiteX0" fmla="*/ 156328 w 312740"/>
                <a:gd name="connsiteY0" fmla="*/ 104225 h 312740"/>
                <a:gd name="connsiteX1" fmla="*/ 104183 w 312740"/>
                <a:gd name="connsiteY1" fmla="*/ 156370 h 312740"/>
                <a:gd name="connsiteX2" fmla="*/ 156328 w 312740"/>
                <a:gd name="connsiteY2" fmla="*/ 208515 h 312740"/>
                <a:gd name="connsiteX3" fmla="*/ 208472 w 312740"/>
                <a:gd name="connsiteY3" fmla="*/ 156370 h 312740"/>
                <a:gd name="connsiteX4" fmla="*/ 156328 w 312740"/>
                <a:gd name="connsiteY4" fmla="*/ 104225 h 312740"/>
                <a:gd name="connsiteX5" fmla="*/ 312723 w 312740"/>
                <a:gd name="connsiteY5" fmla="*/ 156370 h 312740"/>
                <a:gd name="connsiteX6" fmla="*/ 311705 w 312740"/>
                <a:gd name="connsiteY6" fmla="*/ 91824 h 312740"/>
                <a:gd name="connsiteX7" fmla="*/ 286476 w 312740"/>
                <a:gd name="connsiteY7" fmla="*/ 26260 h 312740"/>
                <a:gd name="connsiteX8" fmla="*/ 220912 w 312740"/>
                <a:gd name="connsiteY8" fmla="*/ 1029 h 312740"/>
                <a:gd name="connsiteX9" fmla="*/ 156367 w 312740"/>
                <a:gd name="connsiteY9" fmla="*/ 12 h 312740"/>
                <a:gd name="connsiteX10" fmla="*/ 91822 w 312740"/>
                <a:gd name="connsiteY10" fmla="*/ 1029 h 312740"/>
                <a:gd name="connsiteX11" fmla="*/ 26260 w 312740"/>
                <a:gd name="connsiteY11" fmla="*/ 26260 h 312740"/>
                <a:gd name="connsiteX12" fmla="*/ 1029 w 312740"/>
                <a:gd name="connsiteY12" fmla="*/ 91824 h 312740"/>
                <a:gd name="connsiteX13" fmla="*/ 12 w 312740"/>
                <a:gd name="connsiteY13" fmla="*/ 156370 h 312740"/>
                <a:gd name="connsiteX14" fmla="*/ 1029 w 312740"/>
                <a:gd name="connsiteY14" fmla="*/ 220916 h 312740"/>
                <a:gd name="connsiteX15" fmla="*/ 26260 w 312740"/>
                <a:gd name="connsiteY15" fmla="*/ 286478 h 312740"/>
                <a:gd name="connsiteX16" fmla="*/ 91822 w 312740"/>
                <a:gd name="connsiteY16" fmla="*/ 311711 h 312740"/>
                <a:gd name="connsiteX17" fmla="*/ 156367 w 312740"/>
                <a:gd name="connsiteY17" fmla="*/ 312729 h 312740"/>
                <a:gd name="connsiteX18" fmla="*/ 220912 w 312740"/>
                <a:gd name="connsiteY18" fmla="*/ 311711 h 312740"/>
                <a:gd name="connsiteX19" fmla="*/ 286476 w 312740"/>
                <a:gd name="connsiteY19" fmla="*/ 286478 h 312740"/>
                <a:gd name="connsiteX20" fmla="*/ 311705 w 312740"/>
                <a:gd name="connsiteY20" fmla="*/ 220916 h 312740"/>
                <a:gd name="connsiteX21" fmla="*/ 312723 w 312740"/>
                <a:gd name="connsiteY21" fmla="*/ 156370 h 312740"/>
                <a:gd name="connsiteX22" fmla="*/ 312723 w 312740"/>
                <a:gd name="connsiteY22" fmla="*/ 156370 h 312740"/>
                <a:gd name="connsiteX23" fmla="*/ 156328 w 312740"/>
                <a:gd name="connsiteY23" fmla="*/ 236603 h 312740"/>
                <a:gd name="connsiteX24" fmla="*/ 76096 w 312740"/>
                <a:gd name="connsiteY24" fmla="*/ 156370 h 312740"/>
                <a:gd name="connsiteX25" fmla="*/ 156328 w 312740"/>
                <a:gd name="connsiteY25" fmla="*/ 76137 h 312740"/>
                <a:gd name="connsiteX26" fmla="*/ 236559 w 312740"/>
                <a:gd name="connsiteY26" fmla="*/ 156370 h 312740"/>
                <a:gd name="connsiteX27" fmla="*/ 156328 w 312740"/>
                <a:gd name="connsiteY27" fmla="*/ 236603 h 312740"/>
                <a:gd name="connsiteX28" fmla="*/ 239845 w 312740"/>
                <a:gd name="connsiteY28" fmla="*/ 91589 h 312740"/>
                <a:gd name="connsiteX29" fmla="*/ 221108 w 312740"/>
                <a:gd name="connsiteY29" fmla="*/ 72851 h 312740"/>
                <a:gd name="connsiteX30" fmla="*/ 239845 w 312740"/>
                <a:gd name="connsiteY30" fmla="*/ 54113 h 312740"/>
                <a:gd name="connsiteX31" fmla="*/ 258583 w 312740"/>
                <a:gd name="connsiteY31" fmla="*/ 72851 h 312740"/>
                <a:gd name="connsiteX32" fmla="*/ 257163 w 312740"/>
                <a:gd name="connsiteY32" fmla="*/ 80025 h 312740"/>
                <a:gd name="connsiteX33" fmla="*/ 253102 w 312740"/>
                <a:gd name="connsiteY33" fmla="*/ 86108 h 312740"/>
                <a:gd name="connsiteX34" fmla="*/ 247020 w 312740"/>
                <a:gd name="connsiteY34" fmla="*/ 90169 h 312740"/>
                <a:gd name="connsiteX35" fmla="*/ 239845 w 312740"/>
                <a:gd name="connsiteY35" fmla="*/ 91589 h 312740"/>
                <a:gd name="connsiteX36" fmla="*/ 239845 w 312740"/>
                <a:gd name="connsiteY36" fmla="*/ 91589 h 3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2740" h="312740">
                  <a:moveTo>
                    <a:pt x="156328" y="104225"/>
                  </a:moveTo>
                  <a:cubicBezTo>
                    <a:pt x="127615" y="104225"/>
                    <a:pt x="104183" y="127657"/>
                    <a:pt x="104183" y="156370"/>
                  </a:cubicBezTo>
                  <a:cubicBezTo>
                    <a:pt x="104183" y="185083"/>
                    <a:pt x="127615" y="208515"/>
                    <a:pt x="156328" y="208515"/>
                  </a:cubicBezTo>
                  <a:cubicBezTo>
                    <a:pt x="185041" y="208515"/>
                    <a:pt x="208472" y="185083"/>
                    <a:pt x="208472" y="156370"/>
                  </a:cubicBezTo>
                  <a:cubicBezTo>
                    <a:pt x="208472" y="127657"/>
                    <a:pt x="185041" y="104225"/>
                    <a:pt x="156328" y="104225"/>
                  </a:cubicBezTo>
                  <a:close/>
                  <a:moveTo>
                    <a:pt x="312723" y="156370"/>
                  </a:moveTo>
                  <a:cubicBezTo>
                    <a:pt x="312723" y="134776"/>
                    <a:pt x="312919" y="113378"/>
                    <a:pt x="311705" y="91824"/>
                  </a:cubicBezTo>
                  <a:cubicBezTo>
                    <a:pt x="310494" y="66788"/>
                    <a:pt x="304782" y="44568"/>
                    <a:pt x="286476" y="26260"/>
                  </a:cubicBezTo>
                  <a:cubicBezTo>
                    <a:pt x="268128" y="7914"/>
                    <a:pt x="245948" y="2241"/>
                    <a:pt x="220912" y="1029"/>
                  </a:cubicBezTo>
                  <a:cubicBezTo>
                    <a:pt x="199319" y="-184"/>
                    <a:pt x="177921" y="12"/>
                    <a:pt x="156367" y="12"/>
                  </a:cubicBezTo>
                  <a:cubicBezTo>
                    <a:pt x="134774" y="12"/>
                    <a:pt x="113376" y="-184"/>
                    <a:pt x="91822" y="1029"/>
                  </a:cubicBezTo>
                  <a:cubicBezTo>
                    <a:pt x="66786" y="2241"/>
                    <a:pt x="44567" y="7953"/>
                    <a:pt x="26260" y="26260"/>
                  </a:cubicBezTo>
                  <a:cubicBezTo>
                    <a:pt x="7914" y="44607"/>
                    <a:pt x="2241" y="66788"/>
                    <a:pt x="1029" y="91824"/>
                  </a:cubicBezTo>
                  <a:cubicBezTo>
                    <a:pt x="-184" y="113417"/>
                    <a:pt x="12" y="134815"/>
                    <a:pt x="12" y="156370"/>
                  </a:cubicBezTo>
                  <a:cubicBezTo>
                    <a:pt x="12" y="177925"/>
                    <a:pt x="-184" y="199362"/>
                    <a:pt x="1029" y="220916"/>
                  </a:cubicBezTo>
                  <a:cubicBezTo>
                    <a:pt x="2241" y="245952"/>
                    <a:pt x="7953" y="268172"/>
                    <a:pt x="26260" y="286478"/>
                  </a:cubicBezTo>
                  <a:cubicBezTo>
                    <a:pt x="44606" y="304828"/>
                    <a:pt x="66786" y="310500"/>
                    <a:pt x="91822" y="311711"/>
                  </a:cubicBezTo>
                  <a:cubicBezTo>
                    <a:pt x="113415" y="312925"/>
                    <a:pt x="134813" y="312729"/>
                    <a:pt x="156367" y="312729"/>
                  </a:cubicBezTo>
                  <a:cubicBezTo>
                    <a:pt x="177960" y="312729"/>
                    <a:pt x="199358" y="312925"/>
                    <a:pt x="220912" y="311711"/>
                  </a:cubicBezTo>
                  <a:cubicBezTo>
                    <a:pt x="245948" y="310500"/>
                    <a:pt x="268167" y="304788"/>
                    <a:pt x="286476" y="286478"/>
                  </a:cubicBezTo>
                  <a:cubicBezTo>
                    <a:pt x="304822" y="268133"/>
                    <a:pt x="310494" y="245952"/>
                    <a:pt x="311705" y="220916"/>
                  </a:cubicBezTo>
                  <a:cubicBezTo>
                    <a:pt x="312956" y="199362"/>
                    <a:pt x="312723" y="177964"/>
                    <a:pt x="312723" y="156370"/>
                  </a:cubicBezTo>
                  <a:lnTo>
                    <a:pt x="312723" y="156370"/>
                  </a:lnTo>
                  <a:close/>
                  <a:moveTo>
                    <a:pt x="156328" y="236603"/>
                  </a:moveTo>
                  <a:cubicBezTo>
                    <a:pt x="111929" y="236603"/>
                    <a:pt x="76096" y="200770"/>
                    <a:pt x="76096" y="156370"/>
                  </a:cubicBezTo>
                  <a:cubicBezTo>
                    <a:pt x="76096" y="111970"/>
                    <a:pt x="111929" y="76137"/>
                    <a:pt x="156328" y="76137"/>
                  </a:cubicBezTo>
                  <a:cubicBezTo>
                    <a:pt x="200727" y="76137"/>
                    <a:pt x="236559" y="111970"/>
                    <a:pt x="236559" y="156370"/>
                  </a:cubicBezTo>
                  <a:cubicBezTo>
                    <a:pt x="236559" y="200770"/>
                    <a:pt x="200727" y="236603"/>
                    <a:pt x="156328" y="236603"/>
                  </a:cubicBezTo>
                  <a:close/>
                  <a:moveTo>
                    <a:pt x="239845" y="91589"/>
                  </a:moveTo>
                  <a:cubicBezTo>
                    <a:pt x="229479" y="91589"/>
                    <a:pt x="221108" y="83218"/>
                    <a:pt x="221108" y="72851"/>
                  </a:cubicBezTo>
                  <a:cubicBezTo>
                    <a:pt x="221108" y="62485"/>
                    <a:pt x="229479" y="54113"/>
                    <a:pt x="239845" y="54113"/>
                  </a:cubicBezTo>
                  <a:cubicBezTo>
                    <a:pt x="250212" y="54113"/>
                    <a:pt x="258583" y="62485"/>
                    <a:pt x="258583" y="72851"/>
                  </a:cubicBezTo>
                  <a:cubicBezTo>
                    <a:pt x="258586" y="75313"/>
                    <a:pt x="258103" y="77751"/>
                    <a:pt x="257163" y="80025"/>
                  </a:cubicBezTo>
                  <a:cubicBezTo>
                    <a:pt x="256222" y="82300"/>
                    <a:pt x="254842" y="84367"/>
                    <a:pt x="253102" y="86108"/>
                  </a:cubicBezTo>
                  <a:cubicBezTo>
                    <a:pt x="251361" y="87848"/>
                    <a:pt x="249294" y="89228"/>
                    <a:pt x="247020" y="90169"/>
                  </a:cubicBezTo>
                  <a:cubicBezTo>
                    <a:pt x="244745" y="91110"/>
                    <a:pt x="242307" y="91592"/>
                    <a:pt x="239845" y="91589"/>
                  </a:cubicBezTo>
                  <a:lnTo>
                    <a:pt x="239845" y="91589"/>
                  </a:ln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45">
              <a:extLst>
                <a:ext uri="{FF2B5EF4-FFF2-40B4-BE49-F238E27FC236}">
                  <a16:creationId xmlns:a16="http://schemas.microsoft.com/office/drawing/2014/main" id="{46B5661A-897B-453D-9A2C-A0D463B1313B}"/>
                </a:ext>
              </a:extLst>
            </p:cNvPr>
            <p:cNvSpPr/>
            <p:nvPr/>
          </p:nvSpPr>
          <p:spPr>
            <a:xfrm>
              <a:off x="4476593" y="8822172"/>
              <a:ext cx="161566" cy="161360"/>
            </a:xfrm>
            <a:custGeom>
              <a:avLst/>
              <a:gdLst>
                <a:gd name="connsiteX0" fmla="*/ 161213 w 322431"/>
                <a:gd name="connsiteY0" fmla="*/ 13 h 322020"/>
                <a:gd name="connsiteX1" fmla="*/ 227758 w 322431"/>
                <a:gd name="connsiteY1" fmla="*/ 1061 h 322020"/>
                <a:gd name="connsiteX2" fmla="*/ 295353 w 322431"/>
                <a:gd name="connsiteY2" fmla="*/ 27074 h 322020"/>
                <a:gd name="connsiteX3" fmla="*/ 321364 w 322431"/>
                <a:gd name="connsiteY3" fmla="*/ 94669 h 322020"/>
                <a:gd name="connsiteX4" fmla="*/ 322414 w 322431"/>
                <a:gd name="connsiteY4" fmla="*/ 161216 h 322020"/>
                <a:gd name="connsiteX5" fmla="*/ 321364 w 322431"/>
                <a:gd name="connsiteY5" fmla="*/ 227762 h 322020"/>
                <a:gd name="connsiteX6" fmla="*/ 295353 w 322431"/>
                <a:gd name="connsiteY6" fmla="*/ 295356 h 322020"/>
                <a:gd name="connsiteX7" fmla="*/ 227758 w 322431"/>
                <a:gd name="connsiteY7" fmla="*/ 321370 h 322020"/>
                <a:gd name="connsiteX8" fmla="*/ 187510 w 322431"/>
                <a:gd name="connsiteY8" fmla="*/ 322005 h 322020"/>
                <a:gd name="connsiteX9" fmla="*/ 187510 w 322431"/>
                <a:gd name="connsiteY9" fmla="*/ 207498 h 322020"/>
                <a:gd name="connsiteX10" fmla="*/ 226010 w 322431"/>
                <a:gd name="connsiteY10" fmla="*/ 207498 h 322020"/>
                <a:gd name="connsiteX11" fmla="*/ 233336 w 322431"/>
                <a:gd name="connsiteY11" fmla="*/ 159688 h 322020"/>
                <a:gd name="connsiteX12" fmla="*/ 187510 w 322431"/>
                <a:gd name="connsiteY12" fmla="*/ 159688 h 322020"/>
                <a:gd name="connsiteX13" fmla="*/ 187510 w 322431"/>
                <a:gd name="connsiteY13" fmla="*/ 128630 h 322020"/>
                <a:gd name="connsiteX14" fmla="*/ 188932 w 322431"/>
                <a:gd name="connsiteY14" fmla="*/ 118111 h 322020"/>
                <a:gd name="connsiteX15" fmla="*/ 194767 w 322431"/>
                <a:gd name="connsiteY15" fmla="*/ 109243 h 322020"/>
                <a:gd name="connsiteX16" fmla="*/ 203864 w 322431"/>
                <a:gd name="connsiteY16" fmla="*/ 103775 h 322020"/>
                <a:gd name="connsiteX17" fmla="*/ 214433 w 322431"/>
                <a:gd name="connsiteY17" fmla="*/ 102782 h 322020"/>
                <a:gd name="connsiteX18" fmla="*/ 235337 w 322431"/>
                <a:gd name="connsiteY18" fmla="*/ 102782 h 322020"/>
                <a:gd name="connsiteX19" fmla="*/ 235337 w 322431"/>
                <a:gd name="connsiteY19" fmla="*/ 62117 h 322020"/>
                <a:gd name="connsiteX20" fmla="*/ 198293 w 322431"/>
                <a:gd name="connsiteY20" fmla="*/ 58809 h 322020"/>
                <a:gd name="connsiteX21" fmla="*/ 173166 w 322431"/>
                <a:gd name="connsiteY21" fmla="*/ 62451 h 322020"/>
                <a:gd name="connsiteX22" fmla="*/ 151964 w 322431"/>
                <a:gd name="connsiteY22" fmla="*/ 76420 h 322020"/>
                <a:gd name="connsiteX23" fmla="*/ 138705 w 322431"/>
                <a:gd name="connsiteY23" fmla="*/ 98073 h 322020"/>
                <a:gd name="connsiteX24" fmla="*/ 135896 w 322431"/>
                <a:gd name="connsiteY24" fmla="*/ 123305 h 322020"/>
                <a:gd name="connsiteX25" fmla="*/ 135896 w 322431"/>
                <a:gd name="connsiteY25" fmla="*/ 159688 h 322020"/>
                <a:gd name="connsiteX26" fmla="*/ 93892 w 322431"/>
                <a:gd name="connsiteY26" fmla="*/ 159688 h 322020"/>
                <a:gd name="connsiteX27" fmla="*/ 93892 w 322431"/>
                <a:gd name="connsiteY27" fmla="*/ 207481 h 322020"/>
                <a:gd name="connsiteX28" fmla="*/ 135847 w 322431"/>
                <a:gd name="connsiteY28" fmla="*/ 207481 h 322020"/>
                <a:gd name="connsiteX29" fmla="*/ 135847 w 322431"/>
                <a:gd name="connsiteY29" fmla="*/ 322020 h 322020"/>
                <a:gd name="connsiteX30" fmla="*/ 94667 w 322431"/>
                <a:gd name="connsiteY30" fmla="*/ 321370 h 322020"/>
                <a:gd name="connsiteX31" fmla="*/ 27074 w 322431"/>
                <a:gd name="connsiteY31" fmla="*/ 295356 h 322020"/>
                <a:gd name="connsiteX32" fmla="*/ 1061 w 322431"/>
                <a:gd name="connsiteY32" fmla="*/ 227762 h 322020"/>
                <a:gd name="connsiteX33" fmla="*/ 13 w 322431"/>
                <a:gd name="connsiteY33" fmla="*/ 161216 h 322020"/>
                <a:gd name="connsiteX34" fmla="*/ 1061 w 322431"/>
                <a:gd name="connsiteY34" fmla="*/ 94669 h 322020"/>
                <a:gd name="connsiteX35" fmla="*/ 27074 w 322431"/>
                <a:gd name="connsiteY35" fmla="*/ 27074 h 322020"/>
                <a:gd name="connsiteX36" fmla="*/ 94667 w 322431"/>
                <a:gd name="connsiteY36" fmla="*/ 1061 h 322020"/>
                <a:gd name="connsiteX37" fmla="*/ 161213 w 322431"/>
                <a:gd name="connsiteY37" fmla="*/ 13 h 3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2431" h="322020">
                  <a:moveTo>
                    <a:pt x="161213" y="13"/>
                  </a:moveTo>
                  <a:cubicBezTo>
                    <a:pt x="183435" y="13"/>
                    <a:pt x="205495" y="-190"/>
                    <a:pt x="227758" y="1061"/>
                  </a:cubicBezTo>
                  <a:cubicBezTo>
                    <a:pt x="253570" y="2311"/>
                    <a:pt x="276437" y="8159"/>
                    <a:pt x="295353" y="27074"/>
                  </a:cubicBezTo>
                  <a:cubicBezTo>
                    <a:pt x="314226" y="45949"/>
                    <a:pt x="320116" y="68858"/>
                    <a:pt x="321364" y="94669"/>
                  </a:cubicBezTo>
                  <a:cubicBezTo>
                    <a:pt x="322616" y="116892"/>
                    <a:pt x="322414" y="138953"/>
                    <a:pt x="322414" y="161216"/>
                  </a:cubicBezTo>
                  <a:cubicBezTo>
                    <a:pt x="322414" y="183479"/>
                    <a:pt x="322654" y="205540"/>
                    <a:pt x="321364" y="227762"/>
                  </a:cubicBezTo>
                  <a:cubicBezTo>
                    <a:pt x="320116" y="253573"/>
                    <a:pt x="314268" y="276442"/>
                    <a:pt x="295353" y="295356"/>
                  </a:cubicBezTo>
                  <a:cubicBezTo>
                    <a:pt x="276477" y="314233"/>
                    <a:pt x="253570" y="320122"/>
                    <a:pt x="227758" y="321370"/>
                  </a:cubicBezTo>
                  <a:lnTo>
                    <a:pt x="187510" y="322005"/>
                  </a:lnTo>
                  <a:lnTo>
                    <a:pt x="187510" y="207498"/>
                  </a:lnTo>
                  <a:lnTo>
                    <a:pt x="226010" y="207498"/>
                  </a:lnTo>
                  <a:lnTo>
                    <a:pt x="233336" y="159688"/>
                  </a:lnTo>
                  <a:lnTo>
                    <a:pt x="187510" y="159688"/>
                  </a:lnTo>
                  <a:lnTo>
                    <a:pt x="187510" y="128630"/>
                  </a:lnTo>
                  <a:cubicBezTo>
                    <a:pt x="187189" y="125062"/>
                    <a:pt x="187676" y="121467"/>
                    <a:pt x="188932" y="118111"/>
                  </a:cubicBezTo>
                  <a:cubicBezTo>
                    <a:pt x="190188" y="114755"/>
                    <a:pt x="192182" y="111724"/>
                    <a:pt x="194767" y="109243"/>
                  </a:cubicBezTo>
                  <a:cubicBezTo>
                    <a:pt x="197352" y="106762"/>
                    <a:pt x="200460" y="104893"/>
                    <a:pt x="203864" y="103775"/>
                  </a:cubicBezTo>
                  <a:cubicBezTo>
                    <a:pt x="207269" y="102656"/>
                    <a:pt x="210881" y="102317"/>
                    <a:pt x="214433" y="102782"/>
                  </a:cubicBezTo>
                  <a:lnTo>
                    <a:pt x="235337" y="102782"/>
                  </a:lnTo>
                  <a:lnTo>
                    <a:pt x="235337" y="62117"/>
                  </a:lnTo>
                  <a:cubicBezTo>
                    <a:pt x="223099" y="60115"/>
                    <a:pt x="210695" y="59007"/>
                    <a:pt x="198293" y="58809"/>
                  </a:cubicBezTo>
                  <a:cubicBezTo>
                    <a:pt x="189751" y="58164"/>
                    <a:pt x="181174" y="59408"/>
                    <a:pt x="173166" y="62451"/>
                  </a:cubicBezTo>
                  <a:cubicBezTo>
                    <a:pt x="165159" y="65495"/>
                    <a:pt x="157921" y="70265"/>
                    <a:pt x="151964" y="76420"/>
                  </a:cubicBezTo>
                  <a:cubicBezTo>
                    <a:pt x="146010" y="82577"/>
                    <a:pt x="141482" y="89969"/>
                    <a:pt x="138705" y="98073"/>
                  </a:cubicBezTo>
                  <a:cubicBezTo>
                    <a:pt x="135927" y="106175"/>
                    <a:pt x="134969" y="114790"/>
                    <a:pt x="135896" y="123305"/>
                  </a:cubicBezTo>
                  <a:lnTo>
                    <a:pt x="135896" y="159688"/>
                  </a:lnTo>
                  <a:lnTo>
                    <a:pt x="93892" y="159688"/>
                  </a:lnTo>
                  <a:lnTo>
                    <a:pt x="93892" y="207481"/>
                  </a:lnTo>
                  <a:lnTo>
                    <a:pt x="135847" y="207481"/>
                  </a:lnTo>
                  <a:lnTo>
                    <a:pt x="135847" y="322020"/>
                  </a:lnTo>
                  <a:lnTo>
                    <a:pt x="94667" y="321370"/>
                  </a:lnTo>
                  <a:cubicBezTo>
                    <a:pt x="68856" y="320122"/>
                    <a:pt x="45989" y="314274"/>
                    <a:pt x="27074" y="295356"/>
                  </a:cubicBezTo>
                  <a:cubicBezTo>
                    <a:pt x="8200" y="276483"/>
                    <a:pt x="2311" y="253573"/>
                    <a:pt x="1061" y="227762"/>
                  </a:cubicBezTo>
                  <a:cubicBezTo>
                    <a:pt x="-190" y="205540"/>
                    <a:pt x="13" y="183438"/>
                    <a:pt x="13" y="161216"/>
                  </a:cubicBezTo>
                  <a:cubicBezTo>
                    <a:pt x="13" y="138993"/>
                    <a:pt x="-190" y="116932"/>
                    <a:pt x="1061" y="94669"/>
                  </a:cubicBezTo>
                  <a:cubicBezTo>
                    <a:pt x="2311" y="68858"/>
                    <a:pt x="8159" y="45989"/>
                    <a:pt x="27074" y="27074"/>
                  </a:cubicBezTo>
                  <a:cubicBezTo>
                    <a:pt x="45949" y="8200"/>
                    <a:pt x="68856" y="2311"/>
                    <a:pt x="94667" y="1061"/>
                  </a:cubicBezTo>
                  <a:cubicBezTo>
                    <a:pt x="116889" y="-190"/>
                    <a:pt x="138951" y="13"/>
                    <a:pt x="161213" y="13"/>
                  </a:cubicBez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46">
              <a:extLst>
                <a:ext uri="{FF2B5EF4-FFF2-40B4-BE49-F238E27FC236}">
                  <a16:creationId xmlns:a16="http://schemas.microsoft.com/office/drawing/2014/main" id="{F0616FEE-4C52-7835-8E9A-C851BD94D423}"/>
                </a:ext>
              </a:extLst>
            </p:cNvPr>
            <p:cNvSpPr/>
            <p:nvPr/>
          </p:nvSpPr>
          <p:spPr>
            <a:xfrm>
              <a:off x="3159859" y="8822068"/>
              <a:ext cx="161566" cy="161566"/>
            </a:xfrm>
            <a:custGeom>
              <a:avLst/>
              <a:gdLst>
                <a:gd name="connsiteX0" fmla="*/ 204441 w 322431"/>
                <a:gd name="connsiteY0" fmla="*/ 84415 h 322432"/>
                <a:gd name="connsiteX1" fmla="*/ 163446 w 322431"/>
                <a:gd name="connsiteY1" fmla="*/ 136029 h 322432"/>
                <a:gd name="connsiteX2" fmla="*/ 115514 w 322431"/>
                <a:gd name="connsiteY2" fmla="*/ 123303 h 322432"/>
                <a:gd name="connsiteX3" fmla="*/ 76917 w 322431"/>
                <a:gd name="connsiteY3" fmla="*/ 92161 h 322432"/>
                <a:gd name="connsiteX4" fmla="*/ 71212 w 322431"/>
                <a:gd name="connsiteY4" fmla="*/ 113321 h 322432"/>
                <a:gd name="connsiteX5" fmla="*/ 76189 w 322431"/>
                <a:gd name="connsiteY5" fmla="*/ 133121 h 322432"/>
                <a:gd name="connsiteX6" fmla="*/ 89915 w 322431"/>
                <a:gd name="connsiteY6" fmla="*/ 148235 h 322432"/>
                <a:gd name="connsiteX7" fmla="*/ 70985 w 322431"/>
                <a:gd name="connsiteY7" fmla="*/ 142906 h 322432"/>
                <a:gd name="connsiteX8" fmla="*/ 70985 w 322431"/>
                <a:gd name="connsiteY8" fmla="*/ 143435 h 322432"/>
                <a:gd name="connsiteX9" fmla="*/ 80425 w 322431"/>
                <a:gd name="connsiteY9" fmla="*/ 170028 h 322432"/>
                <a:gd name="connsiteX10" fmla="*/ 104576 w 322431"/>
                <a:gd name="connsiteY10" fmla="*/ 184622 h 322432"/>
                <a:gd name="connsiteX11" fmla="*/ 85646 w 322431"/>
                <a:gd name="connsiteY11" fmla="*/ 185376 h 322432"/>
                <a:gd name="connsiteX12" fmla="*/ 124867 w 322431"/>
                <a:gd name="connsiteY12" fmla="*/ 214472 h 322432"/>
                <a:gd name="connsiteX13" fmla="*/ 72762 w 322431"/>
                <a:gd name="connsiteY13" fmla="*/ 232381 h 322432"/>
                <a:gd name="connsiteX14" fmla="*/ 62634 w 322431"/>
                <a:gd name="connsiteY14" fmla="*/ 231853 h 322432"/>
                <a:gd name="connsiteX15" fmla="*/ 127095 w 322431"/>
                <a:gd name="connsiteY15" fmla="*/ 250670 h 322432"/>
                <a:gd name="connsiteX16" fmla="*/ 246534 w 322431"/>
                <a:gd name="connsiteY16" fmla="*/ 131307 h 322432"/>
                <a:gd name="connsiteX17" fmla="*/ 246421 w 322431"/>
                <a:gd name="connsiteY17" fmla="*/ 125866 h 322432"/>
                <a:gd name="connsiteX18" fmla="*/ 267468 w 322431"/>
                <a:gd name="connsiteY18" fmla="*/ 104101 h 322432"/>
                <a:gd name="connsiteX19" fmla="*/ 243285 w 322431"/>
                <a:gd name="connsiteY19" fmla="*/ 110638 h 322432"/>
                <a:gd name="connsiteX20" fmla="*/ 261724 w 322431"/>
                <a:gd name="connsiteY20" fmla="*/ 87551 h 322432"/>
                <a:gd name="connsiteX21" fmla="*/ 235086 w 322431"/>
                <a:gd name="connsiteY21" fmla="*/ 97640 h 322432"/>
                <a:gd name="connsiteX22" fmla="*/ 204441 w 322431"/>
                <a:gd name="connsiteY22" fmla="*/ 84415 h 322432"/>
                <a:gd name="connsiteX23" fmla="*/ 161213 w 322431"/>
                <a:gd name="connsiteY23" fmla="*/ 13 h 322432"/>
                <a:gd name="connsiteX24" fmla="*/ 227758 w 322431"/>
                <a:gd name="connsiteY24" fmla="*/ 1061 h 322432"/>
                <a:gd name="connsiteX25" fmla="*/ 295353 w 322431"/>
                <a:gd name="connsiteY25" fmla="*/ 27074 h 322432"/>
                <a:gd name="connsiteX26" fmla="*/ 321364 w 322431"/>
                <a:gd name="connsiteY26" fmla="*/ 94669 h 322432"/>
                <a:gd name="connsiteX27" fmla="*/ 322414 w 322431"/>
                <a:gd name="connsiteY27" fmla="*/ 161216 h 322432"/>
                <a:gd name="connsiteX28" fmla="*/ 321364 w 322431"/>
                <a:gd name="connsiteY28" fmla="*/ 227762 h 322432"/>
                <a:gd name="connsiteX29" fmla="*/ 295353 w 322431"/>
                <a:gd name="connsiteY29" fmla="*/ 295356 h 322432"/>
                <a:gd name="connsiteX30" fmla="*/ 227758 w 322431"/>
                <a:gd name="connsiteY30" fmla="*/ 321370 h 322432"/>
                <a:gd name="connsiteX31" fmla="*/ 161213 w 322431"/>
                <a:gd name="connsiteY31" fmla="*/ 322420 h 322432"/>
                <a:gd name="connsiteX32" fmla="*/ 94667 w 322431"/>
                <a:gd name="connsiteY32" fmla="*/ 321370 h 322432"/>
                <a:gd name="connsiteX33" fmla="*/ 27074 w 322431"/>
                <a:gd name="connsiteY33" fmla="*/ 295356 h 322432"/>
                <a:gd name="connsiteX34" fmla="*/ 1061 w 322431"/>
                <a:gd name="connsiteY34" fmla="*/ 227762 h 322432"/>
                <a:gd name="connsiteX35" fmla="*/ 12 w 322431"/>
                <a:gd name="connsiteY35" fmla="*/ 161216 h 322432"/>
                <a:gd name="connsiteX36" fmla="*/ 1061 w 322431"/>
                <a:gd name="connsiteY36" fmla="*/ 94669 h 322432"/>
                <a:gd name="connsiteX37" fmla="*/ 27074 w 322431"/>
                <a:gd name="connsiteY37" fmla="*/ 27074 h 322432"/>
                <a:gd name="connsiteX38" fmla="*/ 94667 w 322431"/>
                <a:gd name="connsiteY38" fmla="*/ 1061 h 322432"/>
                <a:gd name="connsiteX39" fmla="*/ 161213 w 322431"/>
                <a:gd name="connsiteY39" fmla="*/ 13 h 3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2431" h="322432">
                  <a:moveTo>
                    <a:pt x="204441" y="84415"/>
                  </a:moveTo>
                  <a:cubicBezTo>
                    <a:pt x="178823" y="84415"/>
                    <a:pt x="157513" y="107502"/>
                    <a:pt x="163446" y="136029"/>
                  </a:cubicBezTo>
                  <a:cubicBezTo>
                    <a:pt x="146753" y="135196"/>
                    <a:pt x="130422" y="130860"/>
                    <a:pt x="115514" y="123303"/>
                  </a:cubicBezTo>
                  <a:cubicBezTo>
                    <a:pt x="100606" y="115744"/>
                    <a:pt x="87456" y="105134"/>
                    <a:pt x="76917" y="92161"/>
                  </a:cubicBezTo>
                  <a:cubicBezTo>
                    <a:pt x="73253" y="98358"/>
                    <a:pt x="71212" y="105499"/>
                    <a:pt x="71212" y="113321"/>
                  </a:cubicBezTo>
                  <a:cubicBezTo>
                    <a:pt x="71217" y="120229"/>
                    <a:pt x="72926" y="127031"/>
                    <a:pt x="76189" y="133121"/>
                  </a:cubicBezTo>
                  <a:cubicBezTo>
                    <a:pt x="79452" y="139212"/>
                    <a:pt x="84166" y="144402"/>
                    <a:pt x="89915" y="148235"/>
                  </a:cubicBezTo>
                  <a:cubicBezTo>
                    <a:pt x="83077" y="147969"/>
                    <a:pt x="76540" y="146042"/>
                    <a:pt x="70985" y="142906"/>
                  </a:cubicBezTo>
                  <a:lnTo>
                    <a:pt x="70985" y="143435"/>
                  </a:lnTo>
                  <a:cubicBezTo>
                    <a:pt x="70966" y="153123"/>
                    <a:pt x="74301" y="162521"/>
                    <a:pt x="80425" y="170028"/>
                  </a:cubicBezTo>
                  <a:cubicBezTo>
                    <a:pt x="86548" y="177536"/>
                    <a:pt x="95082" y="182693"/>
                    <a:pt x="104576" y="184622"/>
                  </a:cubicBezTo>
                  <a:cubicBezTo>
                    <a:pt x="97926" y="186321"/>
                    <a:pt x="92108" y="186321"/>
                    <a:pt x="85646" y="185376"/>
                  </a:cubicBezTo>
                  <a:cubicBezTo>
                    <a:pt x="90936" y="202002"/>
                    <a:pt x="106429" y="214093"/>
                    <a:pt x="124867" y="214472"/>
                  </a:cubicBezTo>
                  <a:cubicBezTo>
                    <a:pt x="110471" y="225730"/>
                    <a:pt x="92410" y="232381"/>
                    <a:pt x="72762" y="232381"/>
                  </a:cubicBezTo>
                  <a:cubicBezTo>
                    <a:pt x="69286" y="232381"/>
                    <a:pt x="66036" y="232230"/>
                    <a:pt x="62634" y="231853"/>
                  </a:cubicBezTo>
                  <a:cubicBezTo>
                    <a:pt x="81225" y="243755"/>
                    <a:pt x="103291" y="250670"/>
                    <a:pt x="127095" y="250670"/>
                  </a:cubicBezTo>
                  <a:cubicBezTo>
                    <a:pt x="204291" y="250670"/>
                    <a:pt x="246534" y="186775"/>
                    <a:pt x="246534" y="131307"/>
                  </a:cubicBezTo>
                  <a:cubicBezTo>
                    <a:pt x="246534" y="129493"/>
                    <a:pt x="246534" y="127640"/>
                    <a:pt x="246421" y="125866"/>
                  </a:cubicBezTo>
                  <a:cubicBezTo>
                    <a:pt x="254620" y="119934"/>
                    <a:pt x="261762" y="112489"/>
                    <a:pt x="267468" y="104101"/>
                  </a:cubicBezTo>
                  <a:cubicBezTo>
                    <a:pt x="259910" y="107388"/>
                    <a:pt x="251749" y="109731"/>
                    <a:pt x="243285" y="110638"/>
                  </a:cubicBezTo>
                  <a:cubicBezTo>
                    <a:pt x="252014" y="105461"/>
                    <a:pt x="258588" y="97262"/>
                    <a:pt x="261724" y="87551"/>
                  </a:cubicBezTo>
                  <a:cubicBezTo>
                    <a:pt x="253639" y="92312"/>
                    <a:pt x="244570" y="95864"/>
                    <a:pt x="235086" y="97640"/>
                  </a:cubicBezTo>
                  <a:cubicBezTo>
                    <a:pt x="227415" y="89479"/>
                    <a:pt x="216533" y="84415"/>
                    <a:pt x="204441" y="84415"/>
                  </a:cubicBezTo>
                  <a:close/>
                  <a:moveTo>
                    <a:pt x="161213" y="13"/>
                  </a:moveTo>
                  <a:cubicBezTo>
                    <a:pt x="183435" y="13"/>
                    <a:pt x="205495" y="-190"/>
                    <a:pt x="227758" y="1061"/>
                  </a:cubicBezTo>
                  <a:cubicBezTo>
                    <a:pt x="253570" y="2311"/>
                    <a:pt x="276437" y="8159"/>
                    <a:pt x="295353" y="27074"/>
                  </a:cubicBezTo>
                  <a:cubicBezTo>
                    <a:pt x="314226" y="45949"/>
                    <a:pt x="320116" y="68858"/>
                    <a:pt x="321364" y="94669"/>
                  </a:cubicBezTo>
                  <a:cubicBezTo>
                    <a:pt x="322616" y="116892"/>
                    <a:pt x="322414" y="138953"/>
                    <a:pt x="322414" y="161216"/>
                  </a:cubicBezTo>
                  <a:cubicBezTo>
                    <a:pt x="322414" y="183479"/>
                    <a:pt x="322654" y="205540"/>
                    <a:pt x="321364" y="227762"/>
                  </a:cubicBezTo>
                  <a:cubicBezTo>
                    <a:pt x="320116" y="253573"/>
                    <a:pt x="314268" y="276442"/>
                    <a:pt x="295353" y="295356"/>
                  </a:cubicBezTo>
                  <a:cubicBezTo>
                    <a:pt x="276477" y="314233"/>
                    <a:pt x="253570" y="320122"/>
                    <a:pt x="227758" y="321370"/>
                  </a:cubicBezTo>
                  <a:cubicBezTo>
                    <a:pt x="205535" y="322623"/>
                    <a:pt x="183475" y="322420"/>
                    <a:pt x="161213" y="322420"/>
                  </a:cubicBezTo>
                  <a:cubicBezTo>
                    <a:pt x="138991" y="322420"/>
                    <a:pt x="116930" y="322623"/>
                    <a:pt x="94667" y="321370"/>
                  </a:cubicBezTo>
                  <a:cubicBezTo>
                    <a:pt x="68856" y="320122"/>
                    <a:pt x="45988" y="314274"/>
                    <a:pt x="27074" y="295356"/>
                  </a:cubicBezTo>
                  <a:cubicBezTo>
                    <a:pt x="8200" y="276483"/>
                    <a:pt x="2311" y="253573"/>
                    <a:pt x="1061" y="227762"/>
                  </a:cubicBezTo>
                  <a:cubicBezTo>
                    <a:pt x="-190" y="205540"/>
                    <a:pt x="12" y="183439"/>
                    <a:pt x="12" y="161216"/>
                  </a:cubicBezTo>
                  <a:cubicBezTo>
                    <a:pt x="12" y="138993"/>
                    <a:pt x="-190" y="116932"/>
                    <a:pt x="1061" y="94669"/>
                  </a:cubicBezTo>
                  <a:cubicBezTo>
                    <a:pt x="2311" y="68858"/>
                    <a:pt x="8159" y="45989"/>
                    <a:pt x="27074" y="27074"/>
                  </a:cubicBezTo>
                  <a:cubicBezTo>
                    <a:pt x="45948" y="8200"/>
                    <a:pt x="68856" y="2311"/>
                    <a:pt x="94667" y="1061"/>
                  </a:cubicBezTo>
                  <a:cubicBezTo>
                    <a:pt x="116889" y="-190"/>
                    <a:pt x="138951" y="13"/>
                    <a:pt x="161213" y="13"/>
                  </a:cubicBez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3" name="Picture Placeholder 60" descr="A person in a suit and tie&#10;&#10;Description automatically generated">
            <a:extLst>
              <a:ext uri="{FF2B5EF4-FFF2-40B4-BE49-F238E27FC236}">
                <a16:creationId xmlns:a16="http://schemas.microsoft.com/office/drawing/2014/main" id="{047B424B-E90A-92F7-9576-130D7E4F0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4450" y="3405188"/>
            <a:ext cx="3505200" cy="3505200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</p:pic>
      <p:pic>
        <p:nvPicPr>
          <p:cNvPr id="54" name="Picture Placeholder 63" descr="A person with long hair wearing a suit and tie&#10;&#10;Description automatically generated">
            <a:extLst>
              <a:ext uri="{FF2B5EF4-FFF2-40B4-BE49-F238E27FC236}">
                <a16:creationId xmlns:a16="http://schemas.microsoft.com/office/drawing/2014/main" id="{6F3A52D5-823F-3E4C-2994-CF71FFA28F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900" y="3405188"/>
            <a:ext cx="3505200" cy="3505200"/>
          </a:xfrm>
        </p:spPr>
      </p:pic>
      <p:pic>
        <p:nvPicPr>
          <p:cNvPr id="55" name="Picture Placeholder 65" descr="A person with long hair wearing a suit and tie&#10;&#10;Description automatically generated">
            <a:extLst>
              <a:ext uri="{FF2B5EF4-FFF2-40B4-BE49-F238E27FC236}">
                <a16:creationId xmlns:a16="http://schemas.microsoft.com/office/drawing/2014/main" id="{6CF89A1A-678E-B0BD-2B11-0DFD35515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53588" y="3405188"/>
            <a:ext cx="3505200" cy="3505200"/>
          </a:xfrm>
          <a:prstGeom prst="roundRect">
            <a:avLst>
              <a:gd name="adj" fmla="val 13815"/>
            </a:avLst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888CBD2-50B6-EC84-23D7-DAA6B4478183}"/>
              </a:ext>
            </a:extLst>
          </p:cNvPr>
          <p:cNvSpPr txBox="1"/>
          <p:nvPr/>
        </p:nvSpPr>
        <p:spPr>
          <a:xfrm>
            <a:off x="9405133" y="7538196"/>
            <a:ext cx="4000764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Front-End</a:t>
            </a:r>
          </a:p>
        </p:txBody>
      </p:sp>
      <p:sp>
        <p:nvSpPr>
          <p:cNvPr id="57" name="Rectangle: Rounded Corners 4">
            <a:extLst>
              <a:ext uri="{FF2B5EF4-FFF2-40B4-BE49-F238E27FC236}">
                <a16:creationId xmlns:a16="http://schemas.microsoft.com/office/drawing/2014/main" id="{5BC0347B-9E60-AF11-F869-C0ED5E4C83C0}"/>
              </a:ext>
            </a:extLst>
          </p:cNvPr>
          <p:cNvSpPr/>
          <p:nvPr/>
        </p:nvSpPr>
        <p:spPr>
          <a:xfrm>
            <a:off x="13996140" y="3118345"/>
            <a:ext cx="4000764" cy="6068962"/>
          </a:xfrm>
          <a:prstGeom prst="roundRect">
            <a:avLst/>
          </a:prstGeom>
          <a:solidFill>
            <a:srgbClr val="F9F8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C45886-0D35-4F32-DC54-25B8C6BDA677}"/>
              </a:ext>
            </a:extLst>
          </p:cNvPr>
          <p:cNvSpPr txBox="1"/>
          <p:nvPr/>
        </p:nvSpPr>
        <p:spPr>
          <a:xfrm>
            <a:off x="13996139" y="7152786"/>
            <a:ext cx="400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Abdulrazaq</a:t>
            </a:r>
            <a:r>
              <a:rPr lang="en-US" sz="20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’ Ali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54CB01-CD5F-A52C-B52E-5077D5DCE526}"/>
              </a:ext>
            </a:extLst>
          </p:cNvPr>
          <p:cNvGrpSpPr/>
          <p:nvPr/>
        </p:nvGrpSpPr>
        <p:grpSpPr>
          <a:xfrm>
            <a:off x="14846471" y="8536276"/>
            <a:ext cx="2324106" cy="266706"/>
            <a:chOff x="3159859" y="8818029"/>
            <a:chExt cx="1478300" cy="169644"/>
          </a:xfrm>
          <a:solidFill>
            <a:srgbClr val="EB7247"/>
          </a:solidFill>
        </p:grpSpPr>
        <p:sp>
          <p:nvSpPr>
            <p:cNvPr id="60" name="Graphic 13">
              <a:extLst>
                <a:ext uri="{FF2B5EF4-FFF2-40B4-BE49-F238E27FC236}">
                  <a16:creationId xmlns:a16="http://schemas.microsoft.com/office/drawing/2014/main" id="{4C66AD5E-0CAC-EAD3-1F60-D7C127B63054}"/>
                </a:ext>
              </a:extLst>
            </p:cNvPr>
            <p:cNvSpPr/>
            <p:nvPr/>
          </p:nvSpPr>
          <p:spPr>
            <a:xfrm>
              <a:off x="3814187" y="8818029"/>
              <a:ext cx="169644" cy="169644"/>
            </a:xfrm>
            <a:custGeom>
              <a:avLst/>
              <a:gdLst>
                <a:gd name="connsiteX0" fmla="*/ 156328 w 312740"/>
                <a:gd name="connsiteY0" fmla="*/ 104225 h 312740"/>
                <a:gd name="connsiteX1" fmla="*/ 104183 w 312740"/>
                <a:gd name="connsiteY1" fmla="*/ 156370 h 312740"/>
                <a:gd name="connsiteX2" fmla="*/ 156328 w 312740"/>
                <a:gd name="connsiteY2" fmla="*/ 208515 h 312740"/>
                <a:gd name="connsiteX3" fmla="*/ 208472 w 312740"/>
                <a:gd name="connsiteY3" fmla="*/ 156370 h 312740"/>
                <a:gd name="connsiteX4" fmla="*/ 156328 w 312740"/>
                <a:gd name="connsiteY4" fmla="*/ 104225 h 312740"/>
                <a:gd name="connsiteX5" fmla="*/ 312723 w 312740"/>
                <a:gd name="connsiteY5" fmla="*/ 156370 h 312740"/>
                <a:gd name="connsiteX6" fmla="*/ 311705 w 312740"/>
                <a:gd name="connsiteY6" fmla="*/ 91824 h 312740"/>
                <a:gd name="connsiteX7" fmla="*/ 286476 w 312740"/>
                <a:gd name="connsiteY7" fmla="*/ 26260 h 312740"/>
                <a:gd name="connsiteX8" fmla="*/ 220912 w 312740"/>
                <a:gd name="connsiteY8" fmla="*/ 1029 h 312740"/>
                <a:gd name="connsiteX9" fmla="*/ 156367 w 312740"/>
                <a:gd name="connsiteY9" fmla="*/ 12 h 312740"/>
                <a:gd name="connsiteX10" fmla="*/ 91822 w 312740"/>
                <a:gd name="connsiteY10" fmla="*/ 1029 h 312740"/>
                <a:gd name="connsiteX11" fmla="*/ 26260 w 312740"/>
                <a:gd name="connsiteY11" fmla="*/ 26260 h 312740"/>
                <a:gd name="connsiteX12" fmla="*/ 1029 w 312740"/>
                <a:gd name="connsiteY12" fmla="*/ 91824 h 312740"/>
                <a:gd name="connsiteX13" fmla="*/ 12 w 312740"/>
                <a:gd name="connsiteY13" fmla="*/ 156370 h 312740"/>
                <a:gd name="connsiteX14" fmla="*/ 1029 w 312740"/>
                <a:gd name="connsiteY14" fmla="*/ 220916 h 312740"/>
                <a:gd name="connsiteX15" fmla="*/ 26260 w 312740"/>
                <a:gd name="connsiteY15" fmla="*/ 286478 h 312740"/>
                <a:gd name="connsiteX16" fmla="*/ 91822 w 312740"/>
                <a:gd name="connsiteY16" fmla="*/ 311711 h 312740"/>
                <a:gd name="connsiteX17" fmla="*/ 156367 w 312740"/>
                <a:gd name="connsiteY17" fmla="*/ 312729 h 312740"/>
                <a:gd name="connsiteX18" fmla="*/ 220912 w 312740"/>
                <a:gd name="connsiteY18" fmla="*/ 311711 h 312740"/>
                <a:gd name="connsiteX19" fmla="*/ 286476 w 312740"/>
                <a:gd name="connsiteY19" fmla="*/ 286478 h 312740"/>
                <a:gd name="connsiteX20" fmla="*/ 311705 w 312740"/>
                <a:gd name="connsiteY20" fmla="*/ 220916 h 312740"/>
                <a:gd name="connsiteX21" fmla="*/ 312723 w 312740"/>
                <a:gd name="connsiteY21" fmla="*/ 156370 h 312740"/>
                <a:gd name="connsiteX22" fmla="*/ 312723 w 312740"/>
                <a:gd name="connsiteY22" fmla="*/ 156370 h 312740"/>
                <a:gd name="connsiteX23" fmla="*/ 156328 w 312740"/>
                <a:gd name="connsiteY23" fmla="*/ 236603 h 312740"/>
                <a:gd name="connsiteX24" fmla="*/ 76096 w 312740"/>
                <a:gd name="connsiteY24" fmla="*/ 156370 h 312740"/>
                <a:gd name="connsiteX25" fmla="*/ 156328 w 312740"/>
                <a:gd name="connsiteY25" fmla="*/ 76137 h 312740"/>
                <a:gd name="connsiteX26" fmla="*/ 236559 w 312740"/>
                <a:gd name="connsiteY26" fmla="*/ 156370 h 312740"/>
                <a:gd name="connsiteX27" fmla="*/ 156328 w 312740"/>
                <a:gd name="connsiteY27" fmla="*/ 236603 h 312740"/>
                <a:gd name="connsiteX28" fmla="*/ 239845 w 312740"/>
                <a:gd name="connsiteY28" fmla="*/ 91589 h 312740"/>
                <a:gd name="connsiteX29" fmla="*/ 221108 w 312740"/>
                <a:gd name="connsiteY29" fmla="*/ 72851 h 312740"/>
                <a:gd name="connsiteX30" fmla="*/ 239845 w 312740"/>
                <a:gd name="connsiteY30" fmla="*/ 54113 h 312740"/>
                <a:gd name="connsiteX31" fmla="*/ 258583 w 312740"/>
                <a:gd name="connsiteY31" fmla="*/ 72851 h 312740"/>
                <a:gd name="connsiteX32" fmla="*/ 257163 w 312740"/>
                <a:gd name="connsiteY32" fmla="*/ 80025 h 312740"/>
                <a:gd name="connsiteX33" fmla="*/ 253102 w 312740"/>
                <a:gd name="connsiteY33" fmla="*/ 86108 h 312740"/>
                <a:gd name="connsiteX34" fmla="*/ 247020 w 312740"/>
                <a:gd name="connsiteY34" fmla="*/ 90169 h 312740"/>
                <a:gd name="connsiteX35" fmla="*/ 239845 w 312740"/>
                <a:gd name="connsiteY35" fmla="*/ 91589 h 312740"/>
                <a:gd name="connsiteX36" fmla="*/ 239845 w 312740"/>
                <a:gd name="connsiteY36" fmla="*/ 91589 h 3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2740" h="312740">
                  <a:moveTo>
                    <a:pt x="156328" y="104225"/>
                  </a:moveTo>
                  <a:cubicBezTo>
                    <a:pt x="127615" y="104225"/>
                    <a:pt x="104183" y="127657"/>
                    <a:pt x="104183" y="156370"/>
                  </a:cubicBezTo>
                  <a:cubicBezTo>
                    <a:pt x="104183" y="185083"/>
                    <a:pt x="127615" y="208515"/>
                    <a:pt x="156328" y="208515"/>
                  </a:cubicBezTo>
                  <a:cubicBezTo>
                    <a:pt x="185041" y="208515"/>
                    <a:pt x="208472" y="185083"/>
                    <a:pt x="208472" y="156370"/>
                  </a:cubicBezTo>
                  <a:cubicBezTo>
                    <a:pt x="208472" y="127657"/>
                    <a:pt x="185041" y="104225"/>
                    <a:pt x="156328" y="104225"/>
                  </a:cubicBezTo>
                  <a:close/>
                  <a:moveTo>
                    <a:pt x="312723" y="156370"/>
                  </a:moveTo>
                  <a:cubicBezTo>
                    <a:pt x="312723" y="134776"/>
                    <a:pt x="312919" y="113378"/>
                    <a:pt x="311705" y="91824"/>
                  </a:cubicBezTo>
                  <a:cubicBezTo>
                    <a:pt x="310494" y="66788"/>
                    <a:pt x="304782" y="44568"/>
                    <a:pt x="286476" y="26260"/>
                  </a:cubicBezTo>
                  <a:cubicBezTo>
                    <a:pt x="268128" y="7914"/>
                    <a:pt x="245948" y="2241"/>
                    <a:pt x="220912" y="1029"/>
                  </a:cubicBezTo>
                  <a:cubicBezTo>
                    <a:pt x="199319" y="-184"/>
                    <a:pt x="177921" y="12"/>
                    <a:pt x="156367" y="12"/>
                  </a:cubicBezTo>
                  <a:cubicBezTo>
                    <a:pt x="134774" y="12"/>
                    <a:pt x="113376" y="-184"/>
                    <a:pt x="91822" y="1029"/>
                  </a:cubicBezTo>
                  <a:cubicBezTo>
                    <a:pt x="66786" y="2241"/>
                    <a:pt x="44567" y="7953"/>
                    <a:pt x="26260" y="26260"/>
                  </a:cubicBezTo>
                  <a:cubicBezTo>
                    <a:pt x="7914" y="44607"/>
                    <a:pt x="2241" y="66788"/>
                    <a:pt x="1029" y="91824"/>
                  </a:cubicBezTo>
                  <a:cubicBezTo>
                    <a:pt x="-184" y="113417"/>
                    <a:pt x="12" y="134815"/>
                    <a:pt x="12" y="156370"/>
                  </a:cubicBezTo>
                  <a:cubicBezTo>
                    <a:pt x="12" y="177925"/>
                    <a:pt x="-184" y="199362"/>
                    <a:pt x="1029" y="220916"/>
                  </a:cubicBezTo>
                  <a:cubicBezTo>
                    <a:pt x="2241" y="245952"/>
                    <a:pt x="7953" y="268172"/>
                    <a:pt x="26260" y="286478"/>
                  </a:cubicBezTo>
                  <a:cubicBezTo>
                    <a:pt x="44606" y="304828"/>
                    <a:pt x="66786" y="310500"/>
                    <a:pt x="91822" y="311711"/>
                  </a:cubicBezTo>
                  <a:cubicBezTo>
                    <a:pt x="113415" y="312925"/>
                    <a:pt x="134813" y="312729"/>
                    <a:pt x="156367" y="312729"/>
                  </a:cubicBezTo>
                  <a:cubicBezTo>
                    <a:pt x="177960" y="312729"/>
                    <a:pt x="199358" y="312925"/>
                    <a:pt x="220912" y="311711"/>
                  </a:cubicBezTo>
                  <a:cubicBezTo>
                    <a:pt x="245948" y="310500"/>
                    <a:pt x="268167" y="304788"/>
                    <a:pt x="286476" y="286478"/>
                  </a:cubicBezTo>
                  <a:cubicBezTo>
                    <a:pt x="304822" y="268133"/>
                    <a:pt x="310494" y="245952"/>
                    <a:pt x="311705" y="220916"/>
                  </a:cubicBezTo>
                  <a:cubicBezTo>
                    <a:pt x="312956" y="199362"/>
                    <a:pt x="312723" y="177964"/>
                    <a:pt x="312723" y="156370"/>
                  </a:cubicBezTo>
                  <a:lnTo>
                    <a:pt x="312723" y="156370"/>
                  </a:lnTo>
                  <a:close/>
                  <a:moveTo>
                    <a:pt x="156328" y="236603"/>
                  </a:moveTo>
                  <a:cubicBezTo>
                    <a:pt x="111929" y="236603"/>
                    <a:pt x="76096" y="200770"/>
                    <a:pt x="76096" y="156370"/>
                  </a:cubicBezTo>
                  <a:cubicBezTo>
                    <a:pt x="76096" y="111970"/>
                    <a:pt x="111929" y="76137"/>
                    <a:pt x="156328" y="76137"/>
                  </a:cubicBezTo>
                  <a:cubicBezTo>
                    <a:pt x="200727" y="76137"/>
                    <a:pt x="236559" y="111970"/>
                    <a:pt x="236559" y="156370"/>
                  </a:cubicBezTo>
                  <a:cubicBezTo>
                    <a:pt x="236559" y="200770"/>
                    <a:pt x="200727" y="236603"/>
                    <a:pt x="156328" y="236603"/>
                  </a:cubicBezTo>
                  <a:close/>
                  <a:moveTo>
                    <a:pt x="239845" y="91589"/>
                  </a:moveTo>
                  <a:cubicBezTo>
                    <a:pt x="229479" y="91589"/>
                    <a:pt x="221108" y="83218"/>
                    <a:pt x="221108" y="72851"/>
                  </a:cubicBezTo>
                  <a:cubicBezTo>
                    <a:pt x="221108" y="62485"/>
                    <a:pt x="229479" y="54113"/>
                    <a:pt x="239845" y="54113"/>
                  </a:cubicBezTo>
                  <a:cubicBezTo>
                    <a:pt x="250212" y="54113"/>
                    <a:pt x="258583" y="62485"/>
                    <a:pt x="258583" y="72851"/>
                  </a:cubicBezTo>
                  <a:cubicBezTo>
                    <a:pt x="258586" y="75313"/>
                    <a:pt x="258103" y="77751"/>
                    <a:pt x="257163" y="80025"/>
                  </a:cubicBezTo>
                  <a:cubicBezTo>
                    <a:pt x="256222" y="82300"/>
                    <a:pt x="254842" y="84367"/>
                    <a:pt x="253102" y="86108"/>
                  </a:cubicBezTo>
                  <a:cubicBezTo>
                    <a:pt x="251361" y="87848"/>
                    <a:pt x="249294" y="89228"/>
                    <a:pt x="247020" y="90169"/>
                  </a:cubicBezTo>
                  <a:cubicBezTo>
                    <a:pt x="244745" y="91110"/>
                    <a:pt x="242307" y="91592"/>
                    <a:pt x="239845" y="91589"/>
                  </a:cubicBezTo>
                  <a:lnTo>
                    <a:pt x="239845" y="91589"/>
                  </a:ln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45">
              <a:extLst>
                <a:ext uri="{FF2B5EF4-FFF2-40B4-BE49-F238E27FC236}">
                  <a16:creationId xmlns:a16="http://schemas.microsoft.com/office/drawing/2014/main" id="{40927C8C-6205-A91D-AB32-DEDF805EF66C}"/>
                </a:ext>
              </a:extLst>
            </p:cNvPr>
            <p:cNvSpPr/>
            <p:nvPr/>
          </p:nvSpPr>
          <p:spPr>
            <a:xfrm>
              <a:off x="4476593" y="8822172"/>
              <a:ext cx="161566" cy="161360"/>
            </a:xfrm>
            <a:custGeom>
              <a:avLst/>
              <a:gdLst>
                <a:gd name="connsiteX0" fmla="*/ 161213 w 322431"/>
                <a:gd name="connsiteY0" fmla="*/ 13 h 322020"/>
                <a:gd name="connsiteX1" fmla="*/ 227758 w 322431"/>
                <a:gd name="connsiteY1" fmla="*/ 1061 h 322020"/>
                <a:gd name="connsiteX2" fmla="*/ 295353 w 322431"/>
                <a:gd name="connsiteY2" fmla="*/ 27074 h 322020"/>
                <a:gd name="connsiteX3" fmla="*/ 321364 w 322431"/>
                <a:gd name="connsiteY3" fmla="*/ 94669 h 322020"/>
                <a:gd name="connsiteX4" fmla="*/ 322414 w 322431"/>
                <a:gd name="connsiteY4" fmla="*/ 161216 h 322020"/>
                <a:gd name="connsiteX5" fmla="*/ 321364 w 322431"/>
                <a:gd name="connsiteY5" fmla="*/ 227762 h 322020"/>
                <a:gd name="connsiteX6" fmla="*/ 295353 w 322431"/>
                <a:gd name="connsiteY6" fmla="*/ 295356 h 322020"/>
                <a:gd name="connsiteX7" fmla="*/ 227758 w 322431"/>
                <a:gd name="connsiteY7" fmla="*/ 321370 h 322020"/>
                <a:gd name="connsiteX8" fmla="*/ 187510 w 322431"/>
                <a:gd name="connsiteY8" fmla="*/ 322005 h 322020"/>
                <a:gd name="connsiteX9" fmla="*/ 187510 w 322431"/>
                <a:gd name="connsiteY9" fmla="*/ 207498 h 322020"/>
                <a:gd name="connsiteX10" fmla="*/ 226010 w 322431"/>
                <a:gd name="connsiteY10" fmla="*/ 207498 h 322020"/>
                <a:gd name="connsiteX11" fmla="*/ 233336 w 322431"/>
                <a:gd name="connsiteY11" fmla="*/ 159688 h 322020"/>
                <a:gd name="connsiteX12" fmla="*/ 187510 w 322431"/>
                <a:gd name="connsiteY12" fmla="*/ 159688 h 322020"/>
                <a:gd name="connsiteX13" fmla="*/ 187510 w 322431"/>
                <a:gd name="connsiteY13" fmla="*/ 128630 h 322020"/>
                <a:gd name="connsiteX14" fmla="*/ 188932 w 322431"/>
                <a:gd name="connsiteY14" fmla="*/ 118111 h 322020"/>
                <a:gd name="connsiteX15" fmla="*/ 194767 w 322431"/>
                <a:gd name="connsiteY15" fmla="*/ 109243 h 322020"/>
                <a:gd name="connsiteX16" fmla="*/ 203864 w 322431"/>
                <a:gd name="connsiteY16" fmla="*/ 103775 h 322020"/>
                <a:gd name="connsiteX17" fmla="*/ 214433 w 322431"/>
                <a:gd name="connsiteY17" fmla="*/ 102782 h 322020"/>
                <a:gd name="connsiteX18" fmla="*/ 235337 w 322431"/>
                <a:gd name="connsiteY18" fmla="*/ 102782 h 322020"/>
                <a:gd name="connsiteX19" fmla="*/ 235337 w 322431"/>
                <a:gd name="connsiteY19" fmla="*/ 62117 h 322020"/>
                <a:gd name="connsiteX20" fmla="*/ 198293 w 322431"/>
                <a:gd name="connsiteY20" fmla="*/ 58809 h 322020"/>
                <a:gd name="connsiteX21" fmla="*/ 173166 w 322431"/>
                <a:gd name="connsiteY21" fmla="*/ 62451 h 322020"/>
                <a:gd name="connsiteX22" fmla="*/ 151964 w 322431"/>
                <a:gd name="connsiteY22" fmla="*/ 76420 h 322020"/>
                <a:gd name="connsiteX23" fmla="*/ 138705 w 322431"/>
                <a:gd name="connsiteY23" fmla="*/ 98073 h 322020"/>
                <a:gd name="connsiteX24" fmla="*/ 135896 w 322431"/>
                <a:gd name="connsiteY24" fmla="*/ 123305 h 322020"/>
                <a:gd name="connsiteX25" fmla="*/ 135896 w 322431"/>
                <a:gd name="connsiteY25" fmla="*/ 159688 h 322020"/>
                <a:gd name="connsiteX26" fmla="*/ 93892 w 322431"/>
                <a:gd name="connsiteY26" fmla="*/ 159688 h 322020"/>
                <a:gd name="connsiteX27" fmla="*/ 93892 w 322431"/>
                <a:gd name="connsiteY27" fmla="*/ 207481 h 322020"/>
                <a:gd name="connsiteX28" fmla="*/ 135847 w 322431"/>
                <a:gd name="connsiteY28" fmla="*/ 207481 h 322020"/>
                <a:gd name="connsiteX29" fmla="*/ 135847 w 322431"/>
                <a:gd name="connsiteY29" fmla="*/ 322020 h 322020"/>
                <a:gd name="connsiteX30" fmla="*/ 94667 w 322431"/>
                <a:gd name="connsiteY30" fmla="*/ 321370 h 322020"/>
                <a:gd name="connsiteX31" fmla="*/ 27074 w 322431"/>
                <a:gd name="connsiteY31" fmla="*/ 295356 h 322020"/>
                <a:gd name="connsiteX32" fmla="*/ 1061 w 322431"/>
                <a:gd name="connsiteY32" fmla="*/ 227762 h 322020"/>
                <a:gd name="connsiteX33" fmla="*/ 13 w 322431"/>
                <a:gd name="connsiteY33" fmla="*/ 161216 h 322020"/>
                <a:gd name="connsiteX34" fmla="*/ 1061 w 322431"/>
                <a:gd name="connsiteY34" fmla="*/ 94669 h 322020"/>
                <a:gd name="connsiteX35" fmla="*/ 27074 w 322431"/>
                <a:gd name="connsiteY35" fmla="*/ 27074 h 322020"/>
                <a:gd name="connsiteX36" fmla="*/ 94667 w 322431"/>
                <a:gd name="connsiteY36" fmla="*/ 1061 h 322020"/>
                <a:gd name="connsiteX37" fmla="*/ 161213 w 322431"/>
                <a:gd name="connsiteY37" fmla="*/ 13 h 3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2431" h="322020">
                  <a:moveTo>
                    <a:pt x="161213" y="13"/>
                  </a:moveTo>
                  <a:cubicBezTo>
                    <a:pt x="183435" y="13"/>
                    <a:pt x="205495" y="-190"/>
                    <a:pt x="227758" y="1061"/>
                  </a:cubicBezTo>
                  <a:cubicBezTo>
                    <a:pt x="253570" y="2311"/>
                    <a:pt x="276437" y="8159"/>
                    <a:pt x="295353" y="27074"/>
                  </a:cubicBezTo>
                  <a:cubicBezTo>
                    <a:pt x="314226" y="45949"/>
                    <a:pt x="320116" y="68858"/>
                    <a:pt x="321364" y="94669"/>
                  </a:cubicBezTo>
                  <a:cubicBezTo>
                    <a:pt x="322616" y="116892"/>
                    <a:pt x="322414" y="138953"/>
                    <a:pt x="322414" y="161216"/>
                  </a:cubicBezTo>
                  <a:cubicBezTo>
                    <a:pt x="322414" y="183479"/>
                    <a:pt x="322654" y="205540"/>
                    <a:pt x="321364" y="227762"/>
                  </a:cubicBezTo>
                  <a:cubicBezTo>
                    <a:pt x="320116" y="253573"/>
                    <a:pt x="314268" y="276442"/>
                    <a:pt x="295353" y="295356"/>
                  </a:cubicBezTo>
                  <a:cubicBezTo>
                    <a:pt x="276477" y="314233"/>
                    <a:pt x="253570" y="320122"/>
                    <a:pt x="227758" y="321370"/>
                  </a:cubicBezTo>
                  <a:lnTo>
                    <a:pt x="187510" y="322005"/>
                  </a:lnTo>
                  <a:lnTo>
                    <a:pt x="187510" y="207498"/>
                  </a:lnTo>
                  <a:lnTo>
                    <a:pt x="226010" y="207498"/>
                  </a:lnTo>
                  <a:lnTo>
                    <a:pt x="233336" y="159688"/>
                  </a:lnTo>
                  <a:lnTo>
                    <a:pt x="187510" y="159688"/>
                  </a:lnTo>
                  <a:lnTo>
                    <a:pt x="187510" y="128630"/>
                  </a:lnTo>
                  <a:cubicBezTo>
                    <a:pt x="187189" y="125062"/>
                    <a:pt x="187676" y="121467"/>
                    <a:pt x="188932" y="118111"/>
                  </a:cubicBezTo>
                  <a:cubicBezTo>
                    <a:pt x="190188" y="114755"/>
                    <a:pt x="192182" y="111724"/>
                    <a:pt x="194767" y="109243"/>
                  </a:cubicBezTo>
                  <a:cubicBezTo>
                    <a:pt x="197352" y="106762"/>
                    <a:pt x="200460" y="104893"/>
                    <a:pt x="203864" y="103775"/>
                  </a:cubicBezTo>
                  <a:cubicBezTo>
                    <a:pt x="207269" y="102656"/>
                    <a:pt x="210881" y="102317"/>
                    <a:pt x="214433" y="102782"/>
                  </a:cubicBezTo>
                  <a:lnTo>
                    <a:pt x="235337" y="102782"/>
                  </a:lnTo>
                  <a:lnTo>
                    <a:pt x="235337" y="62117"/>
                  </a:lnTo>
                  <a:cubicBezTo>
                    <a:pt x="223099" y="60115"/>
                    <a:pt x="210695" y="59007"/>
                    <a:pt x="198293" y="58809"/>
                  </a:cubicBezTo>
                  <a:cubicBezTo>
                    <a:pt x="189751" y="58164"/>
                    <a:pt x="181174" y="59408"/>
                    <a:pt x="173166" y="62451"/>
                  </a:cubicBezTo>
                  <a:cubicBezTo>
                    <a:pt x="165159" y="65495"/>
                    <a:pt x="157921" y="70265"/>
                    <a:pt x="151964" y="76420"/>
                  </a:cubicBezTo>
                  <a:cubicBezTo>
                    <a:pt x="146010" y="82577"/>
                    <a:pt x="141482" y="89969"/>
                    <a:pt x="138705" y="98073"/>
                  </a:cubicBezTo>
                  <a:cubicBezTo>
                    <a:pt x="135927" y="106175"/>
                    <a:pt x="134969" y="114790"/>
                    <a:pt x="135896" y="123305"/>
                  </a:cubicBezTo>
                  <a:lnTo>
                    <a:pt x="135896" y="159688"/>
                  </a:lnTo>
                  <a:lnTo>
                    <a:pt x="93892" y="159688"/>
                  </a:lnTo>
                  <a:lnTo>
                    <a:pt x="93892" y="207481"/>
                  </a:lnTo>
                  <a:lnTo>
                    <a:pt x="135847" y="207481"/>
                  </a:lnTo>
                  <a:lnTo>
                    <a:pt x="135847" y="322020"/>
                  </a:lnTo>
                  <a:lnTo>
                    <a:pt x="94667" y="321370"/>
                  </a:lnTo>
                  <a:cubicBezTo>
                    <a:pt x="68856" y="320122"/>
                    <a:pt x="45989" y="314274"/>
                    <a:pt x="27074" y="295356"/>
                  </a:cubicBezTo>
                  <a:cubicBezTo>
                    <a:pt x="8200" y="276483"/>
                    <a:pt x="2311" y="253573"/>
                    <a:pt x="1061" y="227762"/>
                  </a:cubicBezTo>
                  <a:cubicBezTo>
                    <a:pt x="-190" y="205540"/>
                    <a:pt x="13" y="183438"/>
                    <a:pt x="13" y="161216"/>
                  </a:cubicBezTo>
                  <a:cubicBezTo>
                    <a:pt x="13" y="138993"/>
                    <a:pt x="-190" y="116932"/>
                    <a:pt x="1061" y="94669"/>
                  </a:cubicBezTo>
                  <a:cubicBezTo>
                    <a:pt x="2311" y="68858"/>
                    <a:pt x="8159" y="45989"/>
                    <a:pt x="27074" y="27074"/>
                  </a:cubicBezTo>
                  <a:cubicBezTo>
                    <a:pt x="45949" y="8200"/>
                    <a:pt x="68856" y="2311"/>
                    <a:pt x="94667" y="1061"/>
                  </a:cubicBezTo>
                  <a:cubicBezTo>
                    <a:pt x="116889" y="-190"/>
                    <a:pt x="138951" y="13"/>
                    <a:pt x="161213" y="13"/>
                  </a:cubicBez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46">
              <a:extLst>
                <a:ext uri="{FF2B5EF4-FFF2-40B4-BE49-F238E27FC236}">
                  <a16:creationId xmlns:a16="http://schemas.microsoft.com/office/drawing/2014/main" id="{3569317D-4711-3056-6CAD-CD35A37DDCED}"/>
                </a:ext>
              </a:extLst>
            </p:cNvPr>
            <p:cNvSpPr/>
            <p:nvPr/>
          </p:nvSpPr>
          <p:spPr>
            <a:xfrm>
              <a:off x="3159859" y="8822068"/>
              <a:ext cx="161566" cy="161566"/>
            </a:xfrm>
            <a:custGeom>
              <a:avLst/>
              <a:gdLst>
                <a:gd name="connsiteX0" fmla="*/ 204441 w 322431"/>
                <a:gd name="connsiteY0" fmla="*/ 84415 h 322432"/>
                <a:gd name="connsiteX1" fmla="*/ 163446 w 322431"/>
                <a:gd name="connsiteY1" fmla="*/ 136029 h 322432"/>
                <a:gd name="connsiteX2" fmla="*/ 115514 w 322431"/>
                <a:gd name="connsiteY2" fmla="*/ 123303 h 322432"/>
                <a:gd name="connsiteX3" fmla="*/ 76917 w 322431"/>
                <a:gd name="connsiteY3" fmla="*/ 92161 h 322432"/>
                <a:gd name="connsiteX4" fmla="*/ 71212 w 322431"/>
                <a:gd name="connsiteY4" fmla="*/ 113321 h 322432"/>
                <a:gd name="connsiteX5" fmla="*/ 76189 w 322431"/>
                <a:gd name="connsiteY5" fmla="*/ 133121 h 322432"/>
                <a:gd name="connsiteX6" fmla="*/ 89915 w 322431"/>
                <a:gd name="connsiteY6" fmla="*/ 148235 h 322432"/>
                <a:gd name="connsiteX7" fmla="*/ 70985 w 322431"/>
                <a:gd name="connsiteY7" fmla="*/ 142906 h 322432"/>
                <a:gd name="connsiteX8" fmla="*/ 70985 w 322431"/>
                <a:gd name="connsiteY8" fmla="*/ 143435 h 322432"/>
                <a:gd name="connsiteX9" fmla="*/ 80425 w 322431"/>
                <a:gd name="connsiteY9" fmla="*/ 170028 h 322432"/>
                <a:gd name="connsiteX10" fmla="*/ 104576 w 322431"/>
                <a:gd name="connsiteY10" fmla="*/ 184622 h 322432"/>
                <a:gd name="connsiteX11" fmla="*/ 85646 w 322431"/>
                <a:gd name="connsiteY11" fmla="*/ 185376 h 322432"/>
                <a:gd name="connsiteX12" fmla="*/ 124867 w 322431"/>
                <a:gd name="connsiteY12" fmla="*/ 214472 h 322432"/>
                <a:gd name="connsiteX13" fmla="*/ 72762 w 322431"/>
                <a:gd name="connsiteY13" fmla="*/ 232381 h 322432"/>
                <a:gd name="connsiteX14" fmla="*/ 62634 w 322431"/>
                <a:gd name="connsiteY14" fmla="*/ 231853 h 322432"/>
                <a:gd name="connsiteX15" fmla="*/ 127095 w 322431"/>
                <a:gd name="connsiteY15" fmla="*/ 250670 h 322432"/>
                <a:gd name="connsiteX16" fmla="*/ 246534 w 322431"/>
                <a:gd name="connsiteY16" fmla="*/ 131307 h 322432"/>
                <a:gd name="connsiteX17" fmla="*/ 246421 w 322431"/>
                <a:gd name="connsiteY17" fmla="*/ 125866 h 322432"/>
                <a:gd name="connsiteX18" fmla="*/ 267468 w 322431"/>
                <a:gd name="connsiteY18" fmla="*/ 104101 h 322432"/>
                <a:gd name="connsiteX19" fmla="*/ 243285 w 322431"/>
                <a:gd name="connsiteY19" fmla="*/ 110638 h 322432"/>
                <a:gd name="connsiteX20" fmla="*/ 261724 w 322431"/>
                <a:gd name="connsiteY20" fmla="*/ 87551 h 322432"/>
                <a:gd name="connsiteX21" fmla="*/ 235086 w 322431"/>
                <a:gd name="connsiteY21" fmla="*/ 97640 h 322432"/>
                <a:gd name="connsiteX22" fmla="*/ 204441 w 322431"/>
                <a:gd name="connsiteY22" fmla="*/ 84415 h 322432"/>
                <a:gd name="connsiteX23" fmla="*/ 161213 w 322431"/>
                <a:gd name="connsiteY23" fmla="*/ 13 h 322432"/>
                <a:gd name="connsiteX24" fmla="*/ 227758 w 322431"/>
                <a:gd name="connsiteY24" fmla="*/ 1061 h 322432"/>
                <a:gd name="connsiteX25" fmla="*/ 295353 w 322431"/>
                <a:gd name="connsiteY25" fmla="*/ 27074 h 322432"/>
                <a:gd name="connsiteX26" fmla="*/ 321364 w 322431"/>
                <a:gd name="connsiteY26" fmla="*/ 94669 h 322432"/>
                <a:gd name="connsiteX27" fmla="*/ 322414 w 322431"/>
                <a:gd name="connsiteY27" fmla="*/ 161216 h 322432"/>
                <a:gd name="connsiteX28" fmla="*/ 321364 w 322431"/>
                <a:gd name="connsiteY28" fmla="*/ 227762 h 322432"/>
                <a:gd name="connsiteX29" fmla="*/ 295353 w 322431"/>
                <a:gd name="connsiteY29" fmla="*/ 295356 h 322432"/>
                <a:gd name="connsiteX30" fmla="*/ 227758 w 322431"/>
                <a:gd name="connsiteY30" fmla="*/ 321370 h 322432"/>
                <a:gd name="connsiteX31" fmla="*/ 161213 w 322431"/>
                <a:gd name="connsiteY31" fmla="*/ 322420 h 322432"/>
                <a:gd name="connsiteX32" fmla="*/ 94667 w 322431"/>
                <a:gd name="connsiteY32" fmla="*/ 321370 h 322432"/>
                <a:gd name="connsiteX33" fmla="*/ 27074 w 322431"/>
                <a:gd name="connsiteY33" fmla="*/ 295356 h 322432"/>
                <a:gd name="connsiteX34" fmla="*/ 1061 w 322431"/>
                <a:gd name="connsiteY34" fmla="*/ 227762 h 322432"/>
                <a:gd name="connsiteX35" fmla="*/ 12 w 322431"/>
                <a:gd name="connsiteY35" fmla="*/ 161216 h 322432"/>
                <a:gd name="connsiteX36" fmla="*/ 1061 w 322431"/>
                <a:gd name="connsiteY36" fmla="*/ 94669 h 322432"/>
                <a:gd name="connsiteX37" fmla="*/ 27074 w 322431"/>
                <a:gd name="connsiteY37" fmla="*/ 27074 h 322432"/>
                <a:gd name="connsiteX38" fmla="*/ 94667 w 322431"/>
                <a:gd name="connsiteY38" fmla="*/ 1061 h 322432"/>
                <a:gd name="connsiteX39" fmla="*/ 161213 w 322431"/>
                <a:gd name="connsiteY39" fmla="*/ 13 h 3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2431" h="322432">
                  <a:moveTo>
                    <a:pt x="204441" y="84415"/>
                  </a:moveTo>
                  <a:cubicBezTo>
                    <a:pt x="178823" y="84415"/>
                    <a:pt x="157513" y="107502"/>
                    <a:pt x="163446" y="136029"/>
                  </a:cubicBezTo>
                  <a:cubicBezTo>
                    <a:pt x="146753" y="135196"/>
                    <a:pt x="130422" y="130860"/>
                    <a:pt x="115514" y="123303"/>
                  </a:cubicBezTo>
                  <a:cubicBezTo>
                    <a:pt x="100606" y="115744"/>
                    <a:pt x="87456" y="105134"/>
                    <a:pt x="76917" y="92161"/>
                  </a:cubicBezTo>
                  <a:cubicBezTo>
                    <a:pt x="73253" y="98358"/>
                    <a:pt x="71212" y="105499"/>
                    <a:pt x="71212" y="113321"/>
                  </a:cubicBezTo>
                  <a:cubicBezTo>
                    <a:pt x="71217" y="120229"/>
                    <a:pt x="72926" y="127031"/>
                    <a:pt x="76189" y="133121"/>
                  </a:cubicBezTo>
                  <a:cubicBezTo>
                    <a:pt x="79452" y="139212"/>
                    <a:pt x="84166" y="144402"/>
                    <a:pt x="89915" y="148235"/>
                  </a:cubicBezTo>
                  <a:cubicBezTo>
                    <a:pt x="83077" y="147969"/>
                    <a:pt x="76540" y="146042"/>
                    <a:pt x="70985" y="142906"/>
                  </a:cubicBezTo>
                  <a:lnTo>
                    <a:pt x="70985" y="143435"/>
                  </a:lnTo>
                  <a:cubicBezTo>
                    <a:pt x="70966" y="153123"/>
                    <a:pt x="74301" y="162521"/>
                    <a:pt x="80425" y="170028"/>
                  </a:cubicBezTo>
                  <a:cubicBezTo>
                    <a:pt x="86548" y="177536"/>
                    <a:pt x="95082" y="182693"/>
                    <a:pt x="104576" y="184622"/>
                  </a:cubicBezTo>
                  <a:cubicBezTo>
                    <a:pt x="97926" y="186321"/>
                    <a:pt x="92108" y="186321"/>
                    <a:pt x="85646" y="185376"/>
                  </a:cubicBezTo>
                  <a:cubicBezTo>
                    <a:pt x="90936" y="202002"/>
                    <a:pt x="106429" y="214093"/>
                    <a:pt x="124867" y="214472"/>
                  </a:cubicBezTo>
                  <a:cubicBezTo>
                    <a:pt x="110471" y="225730"/>
                    <a:pt x="92410" y="232381"/>
                    <a:pt x="72762" y="232381"/>
                  </a:cubicBezTo>
                  <a:cubicBezTo>
                    <a:pt x="69286" y="232381"/>
                    <a:pt x="66036" y="232230"/>
                    <a:pt x="62634" y="231853"/>
                  </a:cubicBezTo>
                  <a:cubicBezTo>
                    <a:pt x="81225" y="243755"/>
                    <a:pt x="103291" y="250670"/>
                    <a:pt x="127095" y="250670"/>
                  </a:cubicBezTo>
                  <a:cubicBezTo>
                    <a:pt x="204291" y="250670"/>
                    <a:pt x="246534" y="186775"/>
                    <a:pt x="246534" y="131307"/>
                  </a:cubicBezTo>
                  <a:cubicBezTo>
                    <a:pt x="246534" y="129493"/>
                    <a:pt x="246534" y="127640"/>
                    <a:pt x="246421" y="125866"/>
                  </a:cubicBezTo>
                  <a:cubicBezTo>
                    <a:pt x="254620" y="119934"/>
                    <a:pt x="261762" y="112489"/>
                    <a:pt x="267468" y="104101"/>
                  </a:cubicBezTo>
                  <a:cubicBezTo>
                    <a:pt x="259910" y="107388"/>
                    <a:pt x="251749" y="109731"/>
                    <a:pt x="243285" y="110638"/>
                  </a:cubicBezTo>
                  <a:cubicBezTo>
                    <a:pt x="252014" y="105461"/>
                    <a:pt x="258588" y="97262"/>
                    <a:pt x="261724" y="87551"/>
                  </a:cubicBezTo>
                  <a:cubicBezTo>
                    <a:pt x="253639" y="92312"/>
                    <a:pt x="244570" y="95864"/>
                    <a:pt x="235086" y="97640"/>
                  </a:cubicBezTo>
                  <a:cubicBezTo>
                    <a:pt x="227415" y="89479"/>
                    <a:pt x="216533" y="84415"/>
                    <a:pt x="204441" y="84415"/>
                  </a:cubicBezTo>
                  <a:close/>
                  <a:moveTo>
                    <a:pt x="161213" y="13"/>
                  </a:moveTo>
                  <a:cubicBezTo>
                    <a:pt x="183435" y="13"/>
                    <a:pt x="205495" y="-190"/>
                    <a:pt x="227758" y="1061"/>
                  </a:cubicBezTo>
                  <a:cubicBezTo>
                    <a:pt x="253570" y="2311"/>
                    <a:pt x="276437" y="8159"/>
                    <a:pt x="295353" y="27074"/>
                  </a:cubicBezTo>
                  <a:cubicBezTo>
                    <a:pt x="314226" y="45949"/>
                    <a:pt x="320116" y="68858"/>
                    <a:pt x="321364" y="94669"/>
                  </a:cubicBezTo>
                  <a:cubicBezTo>
                    <a:pt x="322616" y="116892"/>
                    <a:pt x="322414" y="138953"/>
                    <a:pt x="322414" y="161216"/>
                  </a:cubicBezTo>
                  <a:cubicBezTo>
                    <a:pt x="322414" y="183479"/>
                    <a:pt x="322654" y="205540"/>
                    <a:pt x="321364" y="227762"/>
                  </a:cubicBezTo>
                  <a:cubicBezTo>
                    <a:pt x="320116" y="253573"/>
                    <a:pt x="314268" y="276442"/>
                    <a:pt x="295353" y="295356"/>
                  </a:cubicBezTo>
                  <a:cubicBezTo>
                    <a:pt x="276477" y="314233"/>
                    <a:pt x="253570" y="320122"/>
                    <a:pt x="227758" y="321370"/>
                  </a:cubicBezTo>
                  <a:cubicBezTo>
                    <a:pt x="205535" y="322623"/>
                    <a:pt x="183475" y="322420"/>
                    <a:pt x="161213" y="322420"/>
                  </a:cubicBezTo>
                  <a:cubicBezTo>
                    <a:pt x="138991" y="322420"/>
                    <a:pt x="116930" y="322623"/>
                    <a:pt x="94667" y="321370"/>
                  </a:cubicBezTo>
                  <a:cubicBezTo>
                    <a:pt x="68856" y="320122"/>
                    <a:pt x="45988" y="314274"/>
                    <a:pt x="27074" y="295356"/>
                  </a:cubicBezTo>
                  <a:cubicBezTo>
                    <a:pt x="8200" y="276483"/>
                    <a:pt x="2311" y="253573"/>
                    <a:pt x="1061" y="227762"/>
                  </a:cubicBezTo>
                  <a:cubicBezTo>
                    <a:pt x="-190" y="205540"/>
                    <a:pt x="12" y="183439"/>
                    <a:pt x="12" y="161216"/>
                  </a:cubicBezTo>
                  <a:cubicBezTo>
                    <a:pt x="12" y="138993"/>
                    <a:pt x="-190" y="116932"/>
                    <a:pt x="1061" y="94669"/>
                  </a:cubicBezTo>
                  <a:cubicBezTo>
                    <a:pt x="2311" y="68858"/>
                    <a:pt x="8159" y="45989"/>
                    <a:pt x="27074" y="27074"/>
                  </a:cubicBezTo>
                  <a:cubicBezTo>
                    <a:pt x="45948" y="8200"/>
                    <a:pt x="68856" y="2311"/>
                    <a:pt x="94667" y="1061"/>
                  </a:cubicBezTo>
                  <a:cubicBezTo>
                    <a:pt x="116889" y="-190"/>
                    <a:pt x="138951" y="13"/>
                    <a:pt x="161213" y="13"/>
                  </a:cubicBezTo>
                  <a:close/>
                </a:path>
              </a:pathLst>
            </a:custGeom>
            <a:grpFill/>
            <a:ln w="27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13DFB2B-24DF-703E-2A5A-F203C07B1DC5}"/>
              </a:ext>
            </a:extLst>
          </p:cNvPr>
          <p:cNvSpPr txBox="1"/>
          <p:nvPr/>
        </p:nvSpPr>
        <p:spPr>
          <a:xfrm>
            <a:off x="13996140" y="7500096"/>
            <a:ext cx="4000764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Front-End</a:t>
            </a:r>
          </a:p>
        </p:txBody>
      </p:sp>
      <p:pic>
        <p:nvPicPr>
          <p:cNvPr id="64" name="Picture Placeholder 60">
            <a:extLst>
              <a:ext uri="{FF2B5EF4-FFF2-40B4-BE49-F238E27FC236}">
                <a16:creationId xmlns:a16="http://schemas.microsoft.com/office/drawing/2014/main" id="{C189FFC3-7CEA-049D-FF30-A7B189332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43921" y="3156445"/>
            <a:ext cx="3505200" cy="3505200"/>
          </a:xfrm>
          <a:prstGeom prst="roundRect">
            <a:avLst>
              <a:gd name="adj" fmla="val 13815"/>
            </a:avLst>
          </a:prstGeom>
        </p:spPr>
      </p:pic>
    </p:spTree>
    <p:extLst>
      <p:ext uri="{BB962C8B-B14F-4D97-AF65-F5344CB8AC3E}">
        <p14:creationId xmlns:p14="http://schemas.microsoft.com/office/powerpoint/2010/main" val="209966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95A170-92BF-7771-8C58-AEDB2B82982D}"/>
              </a:ext>
            </a:extLst>
          </p:cNvPr>
          <p:cNvSpPr/>
          <p:nvPr/>
        </p:nvSpPr>
        <p:spPr>
          <a:xfrm>
            <a:off x="1752600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0DE554-F1C6-679D-2C0C-5B087037C05A}"/>
              </a:ext>
            </a:extLst>
          </p:cNvPr>
          <p:cNvSpPr/>
          <p:nvPr/>
        </p:nvSpPr>
        <p:spPr>
          <a:xfrm>
            <a:off x="6286582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55FD74-E485-95E0-1226-D996DBF62229}"/>
              </a:ext>
            </a:extLst>
          </p:cNvPr>
          <p:cNvSpPr/>
          <p:nvPr/>
        </p:nvSpPr>
        <p:spPr>
          <a:xfrm>
            <a:off x="592276" y="55622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D533D9-385C-B80A-326F-2B18AA76E2FD}"/>
              </a:ext>
            </a:extLst>
          </p:cNvPr>
          <p:cNvSpPr/>
          <p:nvPr/>
        </p:nvSpPr>
        <p:spPr>
          <a:xfrm>
            <a:off x="592277" y="72127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B7F236-648A-928A-C777-E2B2D20C2DDE}"/>
              </a:ext>
            </a:extLst>
          </p:cNvPr>
          <p:cNvSpPr/>
          <p:nvPr/>
        </p:nvSpPr>
        <p:spPr>
          <a:xfrm>
            <a:off x="870077" y="886317"/>
            <a:ext cx="3364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A95784-C680-DEF1-DC34-70AEB178248D}"/>
              </a:ext>
            </a:extLst>
          </p:cNvPr>
          <p:cNvSpPr/>
          <p:nvPr/>
        </p:nvSpPr>
        <p:spPr>
          <a:xfrm>
            <a:off x="4019591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367457-D6E7-9C6C-DD1B-EEF256EB559B}"/>
              </a:ext>
            </a:extLst>
          </p:cNvPr>
          <p:cNvSpPr/>
          <p:nvPr/>
        </p:nvSpPr>
        <p:spPr>
          <a:xfrm>
            <a:off x="8553573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03FAB-7553-495A-2D41-B6EE3792C3F3}"/>
              </a:ext>
            </a:extLst>
          </p:cNvPr>
          <p:cNvSpPr txBox="1"/>
          <p:nvPr/>
        </p:nvSpPr>
        <p:spPr>
          <a:xfrm>
            <a:off x="1934238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6E267A-2886-B113-DF23-B09704B98B87}"/>
              </a:ext>
            </a:extLst>
          </p:cNvPr>
          <p:cNvSpPr txBox="1"/>
          <p:nvPr/>
        </p:nvSpPr>
        <p:spPr>
          <a:xfrm>
            <a:off x="4201229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Team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632133-C9D2-C399-A6BD-86AFFAEBD0F2}"/>
              </a:ext>
            </a:extLst>
          </p:cNvPr>
          <p:cNvSpPr txBox="1"/>
          <p:nvPr/>
        </p:nvSpPr>
        <p:spPr>
          <a:xfrm>
            <a:off x="6468220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About 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787648-A449-91AF-9C89-DA1351E46063}"/>
              </a:ext>
            </a:extLst>
          </p:cNvPr>
          <p:cNvSpPr txBox="1"/>
          <p:nvPr/>
        </p:nvSpPr>
        <p:spPr>
          <a:xfrm>
            <a:off x="8735211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Problem</a:t>
            </a:r>
          </a:p>
        </p:txBody>
      </p:sp>
      <p:sp>
        <p:nvSpPr>
          <p:cNvPr id="14" name="Graphic 44" descr="Hourglass">
            <a:extLst>
              <a:ext uri="{FF2B5EF4-FFF2-40B4-BE49-F238E27FC236}">
                <a16:creationId xmlns:a16="http://schemas.microsoft.com/office/drawing/2014/main" id="{DA6243A4-1BE5-31CE-2F26-92C3D6C299BD}"/>
              </a:ext>
            </a:extLst>
          </p:cNvPr>
          <p:cNvSpPr/>
          <p:nvPr/>
        </p:nvSpPr>
        <p:spPr>
          <a:xfrm>
            <a:off x="1789607" y="6599908"/>
            <a:ext cx="220141" cy="314487"/>
          </a:xfrm>
          <a:custGeom>
            <a:avLst/>
            <a:gdLst>
              <a:gd name="connsiteX0" fmla="*/ 320040 w 533400"/>
              <a:gd name="connsiteY0" fmla="*/ 431483 h 762000"/>
              <a:gd name="connsiteX1" fmla="*/ 405765 w 533400"/>
              <a:gd name="connsiteY1" fmla="*/ 552450 h 762000"/>
              <a:gd name="connsiteX2" fmla="*/ 127635 w 533400"/>
              <a:gd name="connsiteY2" fmla="*/ 552450 h 762000"/>
              <a:gd name="connsiteX3" fmla="*/ 213360 w 533400"/>
              <a:gd name="connsiteY3" fmla="*/ 431483 h 762000"/>
              <a:gd name="connsiteX4" fmla="*/ 238125 w 533400"/>
              <a:gd name="connsiteY4" fmla="*/ 381000 h 762000"/>
              <a:gd name="connsiteX5" fmla="*/ 213360 w 533400"/>
              <a:gd name="connsiteY5" fmla="*/ 330518 h 762000"/>
              <a:gd name="connsiteX6" fmla="*/ 82868 w 533400"/>
              <a:gd name="connsiteY6" fmla="*/ 57150 h 762000"/>
              <a:gd name="connsiteX7" fmla="*/ 451485 w 533400"/>
              <a:gd name="connsiteY7" fmla="*/ 57150 h 762000"/>
              <a:gd name="connsiteX8" fmla="*/ 320993 w 533400"/>
              <a:gd name="connsiteY8" fmla="*/ 330518 h 762000"/>
              <a:gd name="connsiteX9" fmla="*/ 295275 w 533400"/>
              <a:gd name="connsiteY9" fmla="*/ 381000 h 762000"/>
              <a:gd name="connsiteX10" fmla="*/ 320040 w 533400"/>
              <a:gd name="connsiteY10" fmla="*/ 431483 h 762000"/>
              <a:gd name="connsiteX11" fmla="*/ 507683 w 533400"/>
              <a:gd name="connsiteY11" fmla="*/ 57150 h 762000"/>
              <a:gd name="connsiteX12" fmla="*/ 533400 w 533400"/>
              <a:gd name="connsiteY12" fmla="*/ 57150 h 762000"/>
              <a:gd name="connsiteX13" fmla="*/ 533400 w 533400"/>
              <a:gd name="connsiteY13" fmla="*/ 0 h 762000"/>
              <a:gd name="connsiteX14" fmla="*/ 0 w 533400"/>
              <a:gd name="connsiteY14" fmla="*/ 0 h 762000"/>
              <a:gd name="connsiteX15" fmla="*/ 0 w 533400"/>
              <a:gd name="connsiteY15" fmla="*/ 57150 h 762000"/>
              <a:gd name="connsiteX16" fmla="*/ 24765 w 533400"/>
              <a:gd name="connsiteY16" fmla="*/ 57150 h 762000"/>
              <a:gd name="connsiteX17" fmla="*/ 184785 w 533400"/>
              <a:gd name="connsiteY17" fmla="*/ 381000 h 762000"/>
              <a:gd name="connsiteX18" fmla="*/ 24765 w 533400"/>
              <a:gd name="connsiteY18" fmla="*/ 704850 h 762000"/>
              <a:gd name="connsiteX19" fmla="*/ 0 w 533400"/>
              <a:gd name="connsiteY19" fmla="*/ 704850 h 762000"/>
              <a:gd name="connsiteX20" fmla="*/ 0 w 533400"/>
              <a:gd name="connsiteY20" fmla="*/ 762000 h 762000"/>
              <a:gd name="connsiteX21" fmla="*/ 533400 w 533400"/>
              <a:gd name="connsiteY21" fmla="*/ 762000 h 762000"/>
              <a:gd name="connsiteX22" fmla="*/ 533400 w 533400"/>
              <a:gd name="connsiteY22" fmla="*/ 704850 h 762000"/>
              <a:gd name="connsiteX23" fmla="*/ 507683 w 533400"/>
              <a:gd name="connsiteY23" fmla="*/ 704850 h 762000"/>
              <a:gd name="connsiteX24" fmla="*/ 347663 w 533400"/>
              <a:gd name="connsiteY24" fmla="*/ 381000 h 762000"/>
              <a:gd name="connsiteX25" fmla="*/ 507683 w 533400"/>
              <a:gd name="connsiteY25" fmla="*/ 571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400" h="762000">
                <a:moveTo>
                  <a:pt x="320040" y="431483"/>
                </a:moveTo>
                <a:cubicBezTo>
                  <a:pt x="352425" y="457200"/>
                  <a:pt x="382905" y="501968"/>
                  <a:pt x="405765" y="552450"/>
                </a:cubicBezTo>
                <a:lnTo>
                  <a:pt x="127635" y="552450"/>
                </a:lnTo>
                <a:cubicBezTo>
                  <a:pt x="151448" y="501968"/>
                  <a:pt x="180975" y="456248"/>
                  <a:pt x="213360" y="431483"/>
                </a:cubicBezTo>
                <a:cubicBezTo>
                  <a:pt x="228600" y="419100"/>
                  <a:pt x="238125" y="401003"/>
                  <a:pt x="238125" y="381000"/>
                </a:cubicBezTo>
                <a:cubicBezTo>
                  <a:pt x="238125" y="360998"/>
                  <a:pt x="228600" y="342900"/>
                  <a:pt x="213360" y="330518"/>
                </a:cubicBezTo>
                <a:cubicBezTo>
                  <a:pt x="148590" y="280035"/>
                  <a:pt x="92393" y="150495"/>
                  <a:pt x="82868" y="57150"/>
                </a:cubicBezTo>
                <a:lnTo>
                  <a:pt x="451485" y="57150"/>
                </a:lnTo>
                <a:cubicBezTo>
                  <a:pt x="441008" y="150495"/>
                  <a:pt x="385763" y="280035"/>
                  <a:pt x="320993" y="330518"/>
                </a:cubicBezTo>
                <a:cubicBezTo>
                  <a:pt x="304800" y="342900"/>
                  <a:pt x="295275" y="360998"/>
                  <a:pt x="295275" y="381000"/>
                </a:cubicBezTo>
                <a:cubicBezTo>
                  <a:pt x="295275" y="401003"/>
                  <a:pt x="304800" y="419100"/>
                  <a:pt x="320040" y="431483"/>
                </a:cubicBezTo>
                <a:close/>
                <a:moveTo>
                  <a:pt x="507683" y="57150"/>
                </a:moveTo>
                <a:lnTo>
                  <a:pt x="533400" y="57150"/>
                </a:lnTo>
                <a:lnTo>
                  <a:pt x="533400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3" y="162878"/>
                  <a:pt x="96203" y="317183"/>
                  <a:pt x="184785" y="381000"/>
                </a:cubicBezTo>
                <a:cubicBezTo>
                  <a:pt x="96203" y="444818"/>
                  <a:pt x="34290" y="599123"/>
                  <a:pt x="24765" y="704850"/>
                </a:cubicBezTo>
                <a:lnTo>
                  <a:pt x="0" y="704850"/>
                </a:lnTo>
                <a:lnTo>
                  <a:pt x="0" y="762000"/>
                </a:lnTo>
                <a:lnTo>
                  <a:pt x="533400" y="762000"/>
                </a:lnTo>
                <a:lnTo>
                  <a:pt x="533400" y="704850"/>
                </a:lnTo>
                <a:lnTo>
                  <a:pt x="507683" y="704850"/>
                </a:lnTo>
                <a:cubicBezTo>
                  <a:pt x="498158" y="599123"/>
                  <a:pt x="436245" y="444818"/>
                  <a:pt x="347663" y="381000"/>
                </a:cubicBezTo>
                <a:cubicBezTo>
                  <a:pt x="436245" y="317183"/>
                  <a:pt x="498158" y="162878"/>
                  <a:pt x="507683" y="5715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46" descr="Bell">
            <a:extLst>
              <a:ext uri="{FF2B5EF4-FFF2-40B4-BE49-F238E27FC236}">
                <a16:creationId xmlns:a16="http://schemas.microsoft.com/office/drawing/2014/main" id="{36141EBB-5339-C868-CF92-30DED17FD89D}"/>
              </a:ext>
            </a:extLst>
          </p:cNvPr>
          <p:cNvSpPr/>
          <p:nvPr/>
        </p:nvSpPr>
        <p:spPr>
          <a:xfrm>
            <a:off x="1786660" y="8071394"/>
            <a:ext cx="223088" cy="262894"/>
          </a:xfrm>
          <a:custGeom>
            <a:avLst/>
            <a:gdLst>
              <a:gd name="connsiteX0" fmla="*/ 630574 w 645813"/>
              <a:gd name="connsiteY0" fmla="*/ 593408 h 761047"/>
              <a:gd name="connsiteX1" fmla="*/ 502939 w 645813"/>
              <a:gd name="connsiteY1" fmla="*/ 256223 h 761047"/>
              <a:gd name="connsiteX2" fmla="*/ 502939 w 645813"/>
              <a:gd name="connsiteY2" fmla="*/ 257175 h 761047"/>
              <a:gd name="connsiteX3" fmla="*/ 405784 w 645813"/>
              <a:gd name="connsiteY3" fmla="*/ 105728 h 761047"/>
              <a:gd name="connsiteX4" fmla="*/ 408641 w 645813"/>
              <a:gd name="connsiteY4" fmla="*/ 85725 h 761047"/>
              <a:gd name="connsiteX5" fmla="*/ 322916 w 645813"/>
              <a:gd name="connsiteY5" fmla="*/ 0 h 761047"/>
              <a:gd name="connsiteX6" fmla="*/ 237191 w 645813"/>
              <a:gd name="connsiteY6" fmla="*/ 85725 h 761047"/>
              <a:gd name="connsiteX7" fmla="*/ 240049 w 645813"/>
              <a:gd name="connsiteY7" fmla="*/ 105728 h 761047"/>
              <a:gd name="connsiteX8" fmla="*/ 142894 w 645813"/>
              <a:gd name="connsiteY8" fmla="*/ 257175 h 761047"/>
              <a:gd name="connsiteX9" fmla="*/ 142894 w 645813"/>
              <a:gd name="connsiteY9" fmla="*/ 256223 h 761047"/>
              <a:gd name="connsiteX10" fmla="*/ 15259 w 645813"/>
              <a:gd name="connsiteY10" fmla="*/ 593408 h 761047"/>
              <a:gd name="connsiteX11" fmla="*/ 19 w 645813"/>
              <a:gd name="connsiteY11" fmla="*/ 632460 h 761047"/>
              <a:gd name="connsiteX12" fmla="*/ 321964 w 645813"/>
              <a:gd name="connsiteY12" fmla="*/ 761048 h 761047"/>
              <a:gd name="connsiteX13" fmla="*/ 645814 w 645813"/>
              <a:gd name="connsiteY13" fmla="*/ 632460 h 761047"/>
              <a:gd name="connsiteX14" fmla="*/ 630574 w 645813"/>
              <a:gd name="connsiteY14" fmla="*/ 593408 h 761047"/>
              <a:gd name="connsiteX15" fmla="*/ 321964 w 645813"/>
              <a:gd name="connsiteY15" fmla="*/ 37147 h 761047"/>
              <a:gd name="connsiteX16" fmla="*/ 369589 w 645813"/>
              <a:gd name="connsiteY16" fmla="*/ 84773 h 761047"/>
              <a:gd name="connsiteX17" fmla="*/ 368636 w 645813"/>
              <a:gd name="connsiteY17" fmla="*/ 91440 h 761047"/>
              <a:gd name="connsiteX18" fmla="*/ 321964 w 645813"/>
              <a:gd name="connsiteY18" fmla="*/ 84773 h 761047"/>
              <a:gd name="connsiteX19" fmla="*/ 275291 w 645813"/>
              <a:gd name="connsiteY19" fmla="*/ 91440 h 761047"/>
              <a:gd name="connsiteX20" fmla="*/ 274339 w 645813"/>
              <a:gd name="connsiteY20" fmla="*/ 84773 h 761047"/>
              <a:gd name="connsiteX21" fmla="*/ 321964 w 645813"/>
              <a:gd name="connsiteY21" fmla="*/ 37147 h 761047"/>
              <a:gd name="connsiteX22" fmla="*/ 321964 w 645813"/>
              <a:gd name="connsiteY22" fmla="*/ 703898 h 761047"/>
              <a:gd name="connsiteX23" fmla="*/ 55264 w 645813"/>
              <a:gd name="connsiteY23" fmla="*/ 632460 h 761047"/>
              <a:gd name="connsiteX24" fmla="*/ 270529 w 645813"/>
              <a:gd name="connsiteY24" fmla="*/ 562927 h 761047"/>
              <a:gd name="connsiteX25" fmla="*/ 263861 w 645813"/>
              <a:gd name="connsiteY25" fmla="*/ 589598 h 761047"/>
              <a:gd name="connsiteX26" fmla="*/ 321964 w 645813"/>
              <a:gd name="connsiteY26" fmla="*/ 646748 h 761047"/>
              <a:gd name="connsiteX27" fmla="*/ 380066 w 645813"/>
              <a:gd name="connsiteY27" fmla="*/ 589598 h 761047"/>
              <a:gd name="connsiteX28" fmla="*/ 373399 w 645813"/>
              <a:gd name="connsiteY28" fmla="*/ 562927 h 761047"/>
              <a:gd name="connsiteX29" fmla="*/ 588664 w 645813"/>
              <a:gd name="connsiteY29" fmla="*/ 632460 h 761047"/>
              <a:gd name="connsiteX30" fmla="*/ 321964 w 645813"/>
              <a:gd name="connsiteY30" fmla="*/ 703898 h 76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5813" h="761047">
                <a:moveTo>
                  <a:pt x="630574" y="593408"/>
                </a:moveTo>
                <a:cubicBezTo>
                  <a:pt x="595331" y="515303"/>
                  <a:pt x="508654" y="487680"/>
                  <a:pt x="502939" y="256223"/>
                </a:cubicBezTo>
                <a:lnTo>
                  <a:pt x="502939" y="257175"/>
                </a:lnTo>
                <a:cubicBezTo>
                  <a:pt x="500081" y="190500"/>
                  <a:pt x="461029" y="134303"/>
                  <a:pt x="405784" y="105728"/>
                </a:cubicBezTo>
                <a:cubicBezTo>
                  <a:pt x="407689" y="99060"/>
                  <a:pt x="408641" y="92392"/>
                  <a:pt x="408641" y="85725"/>
                </a:cubicBezTo>
                <a:cubicBezTo>
                  <a:pt x="408641" y="38100"/>
                  <a:pt x="370541" y="0"/>
                  <a:pt x="322916" y="0"/>
                </a:cubicBezTo>
                <a:cubicBezTo>
                  <a:pt x="275291" y="0"/>
                  <a:pt x="237191" y="38100"/>
                  <a:pt x="237191" y="85725"/>
                </a:cubicBezTo>
                <a:cubicBezTo>
                  <a:pt x="237191" y="92392"/>
                  <a:pt x="238144" y="100013"/>
                  <a:pt x="240049" y="105728"/>
                </a:cubicBezTo>
                <a:cubicBezTo>
                  <a:pt x="184804" y="134303"/>
                  <a:pt x="145751" y="191453"/>
                  <a:pt x="142894" y="257175"/>
                </a:cubicBezTo>
                <a:lnTo>
                  <a:pt x="142894" y="256223"/>
                </a:lnTo>
                <a:cubicBezTo>
                  <a:pt x="137179" y="487680"/>
                  <a:pt x="50501" y="515303"/>
                  <a:pt x="15259" y="593408"/>
                </a:cubicBezTo>
                <a:cubicBezTo>
                  <a:pt x="5734" y="605790"/>
                  <a:pt x="19" y="618173"/>
                  <a:pt x="19" y="632460"/>
                </a:cubicBezTo>
                <a:cubicBezTo>
                  <a:pt x="-1886" y="703898"/>
                  <a:pt x="142894" y="761048"/>
                  <a:pt x="321964" y="761048"/>
                </a:cubicBezTo>
                <a:cubicBezTo>
                  <a:pt x="501034" y="761048"/>
                  <a:pt x="645814" y="703898"/>
                  <a:pt x="645814" y="632460"/>
                </a:cubicBezTo>
                <a:cubicBezTo>
                  <a:pt x="645814" y="619125"/>
                  <a:pt x="641051" y="605790"/>
                  <a:pt x="630574" y="593408"/>
                </a:cubicBezTo>
                <a:close/>
                <a:moveTo>
                  <a:pt x="321964" y="37147"/>
                </a:moveTo>
                <a:cubicBezTo>
                  <a:pt x="348634" y="37147"/>
                  <a:pt x="369589" y="58102"/>
                  <a:pt x="369589" y="84773"/>
                </a:cubicBezTo>
                <a:cubicBezTo>
                  <a:pt x="369589" y="86678"/>
                  <a:pt x="369589" y="88582"/>
                  <a:pt x="368636" y="91440"/>
                </a:cubicBezTo>
                <a:cubicBezTo>
                  <a:pt x="354349" y="86678"/>
                  <a:pt x="338156" y="84773"/>
                  <a:pt x="321964" y="84773"/>
                </a:cubicBezTo>
                <a:cubicBezTo>
                  <a:pt x="305771" y="84773"/>
                  <a:pt x="289579" y="86678"/>
                  <a:pt x="275291" y="91440"/>
                </a:cubicBezTo>
                <a:cubicBezTo>
                  <a:pt x="275291" y="89535"/>
                  <a:pt x="274339" y="87630"/>
                  <a:pt x="274339" y="84773"/>
                </a:cubicBezTo>
                <a:cubicBezTo>
                  <a:pt x="274339" y="58102"/>
                  <a:pt x="295294" y="37147"/>
                  <a:pt x="321964" y="37147"/>
                </a:cubicBezTo>
                <a:close/>
                <a:moveTo>
                  <a:pt x="321964" y="703898"/>
                </a:moveTo>
                <a:cubicBezTo>
                  <a:pt x="155276" y="703898"/>
                  <a:pt x="64789" y="653415"/>
                  <a:pt x="55264" y="632460"/>
                </a:cubicBezTo>
                <a:cubicBezTo>
                  <a:pt x="62884" y="614363"/>
                  <a:pt x="136226" y="571500"/>
                  <a:pt x="270529" y="562927"/>
                </a:cubicBezTo>
                <a:cubicBezTo>
                  <a:pt x="266719" y="570548"/>
                  <a:pt x="263861" y="580073"/>
                  <a:pt x="263861" y="589598"/>
                </a:cubicBezTo>
                <a:cubicBezTo>
                  <a:pt x="263861" y="621030"/>
                  <a:pt x="289579" y="646748"/>
                  <a:pt x="321964" y="646748"/>
                </a:cubicBezTo>
                <a:cubicBezTo>
                  <a:pt x="354349" y="646748"/>
                  <a:pt x="380066" y="621030"/>
                  <a:pt x="380066" y="589598"/>
                </a:cubicBezTo>
                <a:cubicBezTo>
                  <a:pt x="380066" y="580073"/>
                  <a:pt x="377209" y="570548"/>
                  <a:pt x="373399" y="562927"/>
                </a:cubicBezTo>
                <a:cubicBezTo>
                  <a:pt x="507701" y="571500"/>
                  <a:pt x="581044" y="614363"/>
                  <a:pt x="588664" y="632460"/>
                </a:cubicBezTo>
                <a:cubicBezTo>
                  <a:pt x="579139" y="653415"/>
                  <a:pt x="488651" y="703898"/>
                  <a:pt x="321964" y="70389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4CBB54-46F0-C8AF-ABF0-0F347445B2DD}"/>
              </a:ext>
            </a:extLst>
          </p:cNvPr>
          <p:cNvSpPr txBox="1"/>
          <p:nvPr/>
        </p:nvSpPr>
        <p:spPr>
          <a:xfrm>
            <a:off x="1661183" y="7527142"/>
            <a:ext cx="330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1. Open Ai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019C67-28B1-80DE-21A2-D632CD636786}"/>
              </a:ext>
            </a:extLst>
          </p:cNvPr>
          <p:cNvSpPr txBox="1"/>
          <p:nvPr/>
        </p:nvSpPr>
        <p:spPr>
          <a:xfrm>
            <a:off x="5783084" y="7882278"/>
            <a:ext cx="3309801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Lorem ipsum dolor sit amet consectetur adipiscing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423C2-6FDB-733A-1E29-46749D8AEB4F}"/>
              </a:ext>
            </a:extLst>
          </p:cNvPr>
          <p:cNvSpPr txBox="1"/>
          <p:nvPr/>
        </p:nvSpPr>
        <p:spPr>
          <a:xfrm>
            <a:off x="2125064" y="2996128"/>
            <a:ext cx="5836596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About Us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3D5A0B-72FA-31A4-FDBB-D450FC2E5ADE}"/>
              </a:ext>
            </a:extLst>
          </p:cNvPr>
          <p:cNvSpPr txBox="1"/>
          <p:nvPr/>
        </p:nvSpPr>
        <p:spPr>
          <a:xfrm>
            <a:off x="2125064" y="3459716"/>
            <a:ext cx="5836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ABOUT SMART CHIEF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086A29-CB97-4766-75BC-B6037AA02585}"/>
              </a:ext>
            </a:extLst>
          </p:cNvPr>
          <p:cNvSpPr/>
          <p:nvPr/>
        </p:nvSpPr>
        <p:spPr>
          <a:xfrm>
            <a:off x="11208683" y="4493631"/>
            <a:ext cx="8482952" cy="84847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EAB963-030B-E70E-2E71-7973A5625D96}"/>
              </a:ext>
            </a:extLst>
          </p:cNvPr>
          <p:cNvSpPr/>
          <p:nvPr/>
        </p:nvSpPr>
        <p:spPr>
          <a:xfrm>
            <a:off x="11801266" y="5086337"/>
            <a:ext cx="7297787" cy="72993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775BA9-41DF-7CB1-1679-202FF545E6D7}"/>
              </a:ext>
            </a:extLst>
          </p:cNvPr>
          <p:cNvSpPr/>
          <p:nvPr/>
        </p:nvSpPr>
        <p:spPr>
          <a:xfrm>
            <a:off x="12330901" y="5616733"/>
            <a:ext cx="6238516" cy="6238514"/>
          </a:xfrm>
          <a:prstGeom prst="ellipse">
            <a:avLst/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0B3A25C-66D8-F019-3800-56A0CCF78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8" t="21150" r="38898" b="21150"/>
          <a:stretch/>
        </p:blipFill>
        <p:spPr>
          <a:xfrm rot="20028616">
            <a:off x="11618484" y="3544411"/>
            <a:ext cx="2968998" cy="5899796"/>
          </a:xfrm>
          <a:prstGeom prst="rect">
            <a:avLst/>
          </a:prstGeom>
        </p:spPr>
      </p:pic>
      <p:pic>
        <p:nvPicPr>
          <p:cNvPr id="71" name="Picture Placeholder 22" descr="A screenshot of a cellphone&#10;&#10;Description automatically generated">
            <a:extLst>
              <a:ext uri="{FF2B5EF4-FFF2-40B4-BE49-F238E27FC236}">
                <a16:creationId xmlns:a16="http://schemas.microsoft.com/office/drawing/2014/main" id="{48693622-F025-FB3F-8EE4-9B6E1E70E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" b="47"/>
          <a:stretch>
            <a:fillRect/>
          </a:stretch>
        </p:blipFill>
        <p:spPr>
          <a:xfrm rot="20021763">
            <a:off x="11836693" y="3750681"/>
            <a:ext cx="2532580" cy="548725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A8F720-8DAB-2996-93CA-77AE32655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8" t="21150" r="38898" b="21150"/>
          <a:stretch/>
        </p:blipFill>
        <p:spPr>
          <a:xfrm>
            <a:off x="13682147" y="1280920"/>
            <a:ext cx="3887590" cy="7725160"/>
          </a:xfrm>
          <a:prstGeom prst="rect">
            <a:avLst/>
          </a:prstGeom>
        </p:spPr>
      </p:pic>
      <p:pic>
        <p:nvPicPr>
          <p:cNvPr id="73" name="Picture Placeholder 29" descr="A screenshot of a menu&#10;&#10;Description automatically generated">
            <a:extLst>
              <a:ext uri="{FF2B5EF4-FFF2-40B4-BE49-F238E27FC236}">
                <a16:creationId xmlns:a16="http://schemas.microsoft.com/office/drawing/2014/main" id="{8F759957-7985-526B-6A2B-31E7C210F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>
          <a:xfrm>
            <a:off x="13967870" y="1544057"/>
            <a:ext cx="3316145" cy="722225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412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8C5933-604C-182D-CD9B-2F0E430E2EB9}"/>
              </a:ext>
            </a:extLst>
          </p:cNvPr>
          <p:cNvSpPr/>
          <p:nvPr/>
        </p:nvSpPr>
        <p:spPr>
          <a:xfrm>
            <a:off x="592276" y="55622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61F7BB-9A0F-8569-9906-5D41EB3E8070}"/>
              </a:ext>
            </a:extLst>
          </p:cNvPr>
          <p:cNvSpPr/>
          <p:nvPr/>
        </p:nvSpPr>
        <p:spPr>
          <a:xfrm>
            <a:off x="592277" y="72127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64C549-7218-B4E3-46F3-1749ACAB219E}"/>
              </a:ext>
            </a:extLst>
          </p:cNvPr>
          <p:cNvSpPr/>
          <p:nvPr/>
        </p:nvSpPr>
        <p:spPr>
          <a:xfrm>
            <a:off x="870077" y="886317"/>
            <a:ext cx="3364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3887FF6-C085-6D81-6E3C-36D9833D74AD}"/>
              </a:ext>
            </a:extLst>
          </p:cNvPr>
          <p:cNvSpPr/>
          <p:nvPr/>
        </p:nvSpPr>
        <p:spPr>
          <a:xfrm>
            <a:off x="4019591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F6B1F5-F2DC-E06F-EAAB-CDF6B6A8AA9C}"/>
              </a:ext>
            </a:extLst>
          </p:cNvPr>
          <p:cNvSpPr/>
          <p:nvPr/>
        </p:nvSpPr>
        <p:spPr>
          <a:xfrm>
            <a:off x="6286582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B1EC51-8B38-EC15-D763-7DEF303BDC48}"/>
              </a:ext>
            </a:extLst>
          </p:cNvPr>
          <p:cNvSpPr txBox="1"/>
          <p:nvPr/>
        </p:nvSpPr>
        <p:spPr>
          <a:xfrm>
            <a:off x="4201229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1DA80-88D4-900B-A32A-727C57C62087}"/>
              </a:ext>
            </a:extLst>
          </p:cNvPr>
          <p:cNvSpPr txBox="1"/>
          <p:nvPr/>
        </p:nvSpPr>
        <p:spPr>
          <a:xfrm>
            <a:off x="6468220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About Us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F4B26-53AA-9BA6-241E-E6F43483FDBB}"/>
              </a:ext>
            </a:extLst>
          </p:cNvPr>
          <p:cNvSpPr/>
          <p:nvPr/>
        </p:nvSpPr>
        <p:spPr>
          <a:xfrm>
            <a:off x="8553573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BE3CB2-F6B2-9B3D-01E2-4D2FF3C86097}"/>
              </a:ext>
            </a:extLst>
          </p:cNvPr>
          <p:cNvSpPr txBox="1"/>
          <p:nvPr/>
        </p:nvSpPr>
        <p:spPr>
          <a:xfrm>
            <a:off x="8735211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C0D3A2-FF80-B637-D603-7AF59869772D}"/>
              </a:ext>
            </a:extLst>
          </p:cNvPr>
          <p:cNvSpPr/>
          <p:nvPr/>
        </p:nvSpPr>
        <p:spPr>
          <a:xfrm>
            <a:off x="1752600" y="556225"/>
            <a:ext cx="1539240" cy="391513"/>
          </a:xfrm>
          <a:prstGeom prst="roundRect">
            <a:avLst>
              <a:gd name="adj" fmla="val 50000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D0106C-BB73-0A14-B37C-55FDC1EA30A1}"/>
              </a:ext>
            </a:extLst>
          </p:cNvPr>
          <p:cNvSpPr txBox="1"/>
          <p:nvPr/>
        </p:nvSpPr>
        <p:spPr>
          <a:xfrm>
            <a:off x="1934238" y="567315"/>
            <a:ext cx="11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6EBB15-48C9-71F2-7B97-0C8804044332}"/>
              </a:ext>
            </a:extLst>
          </p:cNvPr>
          <p:cNvSpPr/>
          <p:nvPr/>
        </p:nvSpPr>
        <p:spPr>
          <a:xfrm>
            <a:off x="8393904" y="1622490"/>
            <a:ext cx="1502182" cy="15024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071B07-FD87-C8C8-DBD8-4913AAC843F6}"/>
              </a:ext>
            </a:extLst>
          </p:cNvPr>
          <p:cNvSpPr/>
          <p:nvPr/>
        </p:nvSpPr>
        <p:spPr>
          <a:xfrm>
            <a:off x="8592629" y="1821257"/>
            <a:ext cx="1104732" cy="11049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EC7C2D-13BA-04CC-98E4-925C7185CDFC}"/>
              </a:ext>
            </a:extLst>
          </p:cNvPr>
          <p:cNvSpPr/>
          <p:nvPr/>
        </p:nvSpPr>
        <p:spPr>
          <a:xfrm>
            <a:off x="8782738" y="2011481"/>
            <a:ext cx="724513" cy="724513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69DE25-EFC4-A777-5822-6D1CBEFC458C}"/>
              </a:ext>
            </a:extLst>
          </p:cNvPr>
          <p:cNvSpPr txBox="1"/>
          <p:nvPr/>
        </p:nvSpPr>
        <p:spPr>
          <a:xfrm>
            <a:off x="1663661" y="1869739"/>
            <a:ext cx="566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Poppins" panose="00000500000000000000" pitchFamily="2" charset="0"/>
                <a:cs typeface="Poppins" panose="00000500000000000000" pitchFamily="2" charset="0"/>
              </a:rPr>
              <a:t>Problems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151DD3-926E-4DCA-A74B-EDEBA7AAA59D}"/>
              </a:ext>
            </a:extLst>
          </p:cNvPr>
          <p:cNvSpPr/>
          <p:nvPr/>
        </p:nvSpPr>
        <p:spPr>
          <a:xfrm>
            <a:off x="-1930938" y="6219069"/>
            <a:ext cx="3804606" cy="38053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33748C-2F1F-9424-8362-58220809CBAB}"/>
              </a:ext>
            </a:extLst>
          </p:cNvPr>
          <p:cNvSpPr/>
          <p:nvPr/>
        </p:nvSpPr>
        <p:spPr>
          <a:xfrm>
            <a:off x="-1718453" y="6431599"/>
            <a:ext cx="3379636" cy="3380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EE29FCC-CC63-5DC8-2BAB-3E42F6B71979}"/>
              </a:ext>
            </a:extLst>
          </p:cNvPr>
          <p:cNvSpPr/>
          <p:nvPr/>
        </p:nvSpPr>
        <p:spPr>
          <a:xfrm>
            <a:off x="-1401466" y="6767753"/>
            <a:ext cx="2797976" cy="2797974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B5B49259-8829-C28F-C69B-18E163E6AF16}"/>
              </a:ext>
            </a:extLst>
          </p:cNvPr>
          <p:cNvSpPr/>
          <p:nvPr/>
        </p:nvSpPr>
        <p:spPr>
          <a:xfrm>
            <a:off x="276165" y="6978767"/>
            <a:ext cx="9231086" cy="2286000"/>
          </a:xfrm>
          <a:prstGeom prst="roundRect">
            <a:avLst/>
          </a:prstGeom>
          <a:solidFill>
            <a:srgbClr val="EB7247"/>
          </a:solidFill>
          <a:ln>
            <a:noFill/>
          </a:ln>
          <a:effectLst>
            <a:outerShdw blurRad="177800" dist="1778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1C9F24-57E4-78C5-1B2F-5115BEC8AC29}"/>
              </a:ext>
            </a:extLst>
          </p:cNvPr>
          <p:cNvSpPr txBox="1"/>
          <p:nvPr/>
        </p:nvSpPr>
        <p:spPr>
          <a:xfrm>
            <a:off x="1661183" y="7921712"/>
            <a:ext cx="3309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1. GitHub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C84725-2FC2-A5A2-FFE4-88067A63FE11}"/>
              </a:ext>
            </a:extLst>
          </p:cNvPr>
          <p:cNvSpPr txBox="1"/>
          <p:nvPr/>
        </p:nvSpPr>
        <p:spPr>
          <a:xfrm>
            <a:off x="5797401" y="7966685"/>
            <a:ext cx="3309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2. </a:t>
            </a:r>
            <a:r>
              <a:rPr lang="en-US" sz="3200" dirty="0" err="1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Supabase</a:t>
            </a:r>
            <a:endParaRPr lang="en-US" sz="3200" dirty="0">
              <a:solidFill>
                <a:schemeClr val="bg1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62643A-5681-1379-3F87-9DA544F55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8" t="21150" r="38898" b="21150"/>
          <a:stretch/>
        </p:blipFill>
        <p:spPr>
          <a:xfrm>
            <a:off x="10343268" y="1761290"/>
            <a:ext cx="3601175" cy="7156016"/>
          </a:xfrm>
          <a:prstGeom prst="rect">
            <a:avLst/>
          </a:prstGeom>
        </p:spPr>
      </p:pic>
      <p:pic>
        <p:nvPicPr>
          <p:cNvPr id="47" name="Picture Placeholder 15" descr="A screenshot of a phone&#10;&#10;Description automatically generated">
            <a:extLst>
              <a:ext uri="{FF2B5EF4-FFF2-40B4-BE49-F238E27FC236}">
                <a16:creationId xmlns:a16="http://schemas.microsoft.com/office/drawing/2014/main" id="{051539E6-B609-02F2-ED8F-A4CCF6A62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>
            <a:fillRect/>
          </a:stretch>
        </p:blipFill>
        <p:spPr>
          <a:xfrm>
            <a:off x="10607942" y="2011481"/>
            <a:ext cx="3071832" cy="6655633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4A4D0A9-0E09-3789-0372-C49310CBB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8" t="21150" r="38898" b="21150"/>
          <a:stretch/>
        </p:blipFill>
        <p:spPr>
          <a:xfrm>
            <a:off x="13030936" y="559673"/>
            <a:ext cx="4613508" cy="9167654"/>
          </a:xfrm>
          <a:prstGeom prst="rect">
            <a:avLst/>
          </a:prstGeom>
        </p:spPr>
      </p:pic>
      <p:pic>
        <p:nvPicPr>
          <p:cNvPr id="49" name="Picture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5ED403B8-3DC0-FC17-7446-72207A75A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10"/>
          <a:stretch>
            <a:fillRect/>
          </a:stretch>
        </p:blipFill>
        <p:spPr>
          <a:xfrm>
            <a:off x="13370011" y="880195"/>
            <a:ext cx="3935359" cy="8547821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734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AC96C7-99C9-3526-FCD6-866578840C52}"/>
              </a:ext>
            </a:extLst>
          </p:cNvPr>
          <p:cNvSpPr/>
          <p:nvPr/>
        </p:nvSpPr>
        <p:spPr>
          <a:xfrm>
            <a:off x="12992098" y="6227261"/>
            <a:ext cx="4191002" cy="2365150"/>
          </a:xfrm>
          <a:prstGeom prst="roundRect">
            <a:avLst>
              <a:gd name="adj" fmla="val 9796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8BD809B-BB16-7600-C61F-C6D7B579947D}"/>
              </a:ext>
            </a:extLst>
          </p:cNvPr>
          <p:cNvSpPr/>
          <p:nvPr/>
        </p:nvSpPr>
        <p:spPr>
          <a:xfrm>
            <a:off x="1104898" y="6227261"/>
            <a:ext cx="4191002" cy="2365150"/>
          </a:xfrm>
          <a:prstGeom prst="roundRect">
            <a:avLst>
              <a:gd name="adj" fmla="val 9796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F921E28-6948-8C6B-0BA5-DC6237F2AE53}"/>
              </a:ext>
            </a:extLst>
          </p:cNvPr>
          <p:cNvSpPr/>
          <p:nvPr/>
        </p:nvSpPr>
        <p:spPr>
          <a:xfrm>
            <a:off x="12992098" y="1273642"/>
            <a:ext cx="4191002" cy="2365150"/>
          </a:xfrm>
          <a:prstGeom prst="roundRect">
            <a:avLst>
              <a:gd name="adj" fmla="val 9796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691CCDF-2686-4FA2-4C64-5AA302CCFFAF}"/>
              </a:ext>
            </a:extLst>
          </p:cNvPr>
          <p:cNvSpPr/>
          <p:nvPr/>
        </p:nvSpPr>
        <p:spPr>
          <a:xfrm>
            <a:off x="1104898" y="1273642"/>
            <a:ext cx="4191002" cy="2365150"/>
          </a:xfrm>
          <a:prstGeom prst="roundRect">
            <a:avLst>
              <a:gd name="adj" fmla="val 9796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C6324-4D92-39AF-482F-4F5525666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8" t="21150" r="38898" b="21150"/>
          <a:stretch/>
        </p:blipFill>
        <p:spPr>
          <a:xfrm>
            <a:off x="5987967" y="7433473"/>
            <a:ext cx="6312066" cy="12542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BB4F2A-CA1B-97B2-AEBE-9A56ED84F700}"/>
              </a:ext>
            </a:extLst>
          </p:cNvPr>
          <p:cNvSpPr txBox="1"/>
          <p:nvPr/>
        </p:nvSpPr>
        <p:spPr>
          <a:xfrm>
            <a:off x="5915494" y="255210"/>
            <a:ext cx="6138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DF062-3FBF-E6F5-9280-1DC82D7D7134}"/>
              </a:ext>
            </a:extLst>
          </p:cNvPr>
          <p:cNvSpPr txBox="1"/>
          <p:nvPr/>
        </p:nvSpPr>
        <p:spPr>
          <a:xfrm>
            <a:off x="1554360" y="7170348"/>
            <a:ext cx="329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Visual Studio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4552C0-9465-0C4D-E339-5EF83DEF9FB5}"/>
              </a:ext>
            </a:extLst>
          </p:cNvPr>
          <p:cNvSpPr txBox="1"/>
          <p:nvPr/>
        </p:nvSpPr>
        <p:spPr>
          <a:xfrm>
            <a:off x="13441560" y="7170348"/>
            <a:ext cx="329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Flutter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E4B6FA-DDF0-1AC5-E6FE-0CEFB16A1611}"/>
              </a:ext>
            </a:extLst>
          </p:cNvPr>
          <p:cNvSpPr/>
          <p:nvPr/>
        </p:nvSpPr>
        <p:spPr>
          <a:xfrm>
            <a:off x="14538959" y="5678621"/>
            <a:ext cx="1097280" cy="1097280"/>
          </a:xfrm>
          <a:prstGeom prst="ellipse">
            <a:avLst/>
          </a:prstGeom>
          <a:solidFill>
            <a:srgbClr val="EB7247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D4C87E-1DCD-C31D-192E-AC77983F2351}"/>
              </a:ext>
            </a:extLst>
          </p:cNvPr>
          <p:cNvSpPr/>
          <p:nvPr/>
        </p:nvSpPr>
        <p:spPr>
          <a:xfrm>
            <a:off x="2651761" y="5678621"/>
            <a:ext cx="1097280" cy="1097280"/>
          </a:xfrm>
          <a:prstGeom prst="ellipse">
            <a:avLst/>
          </a:prstGeom>
          <a:solidFill>
            <a:srgbClr val="EB7247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7255DB-8CBF-54F9-8BF4-85B188705051}"/>
              </a:ext>
            </a:extLst>
          </p:cNvPr>
          <p:cNvSpPr txBox="1"/>
          <p:nvPr/>
        </p:nvSpPr>
        <p:spPr>
          <a:xfrm>
            <a:off x="1554360" y="2216729"/>
            <a:ext cx="329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Figma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47E8D1-D136-2ABD-50F4-9BFA2AAECE4E}"/>
              </a:ext>
            </a:extLst>
          </p:cNvPr>
          <p:cNvSpPr txBox="1"/>
          <p:nvPr/>
        </p:nvSpPr>
        <p:spPr>
          <a:xfrm>
            <a:off x="13441560" y="2216729"/>
            <a:ext cx="329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SUPABASE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A196FB-5938-7FC2-FAF2-67C9F4B818D9}"/>
              </a:ext>
            </a:extLst>
          </p:cNvPr>
          <p:cNvSpPr/>
          <p:nvPr/>
        </p:nvSpPr>
        <p:spPr>
          <a:xfrm>
            <a:off x="14538959" y="725002"/>
            <a:ext cx="1097280" cy="1097280"/>
          </a:xfrm>
          <a:prstGeom prst="ellipse">
            <a:avLst/>
          </a:prstGeom>
          <a:solidFill>
            <a:srgbClr val="EB7247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39949A5-216F-A998-B6A8-9CAFE0278451}"/>
              </a:ext>
            </a:extLst>
          </p:cNvPr>
          <p:cNvSpPr/>
          <p:nvPr/>
        </p:nvSpPr>
        <p:spPr>
          <a:xfrm>
            <a:off x="2651761" y="725002"/>
            <a:ext cx="1097280" cy="1097280"/>
          </a:xfrm>
          <a:prstGeom prst="ellipse">
            <a:avLst/>
          </a:prstGeom>
          <a:solidFill>
            <a:srgbClr val="EB7247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3200" dirty="0"/>
          </a:p>
        </p:txBody>
      </p:sp>
      <p:pic>
        <p:nvPicPr>
          <p:cNvPr id="22" name="Picture 21" descr="A colorful circle logo&#10;&#10;Description automatically generated with medium confidence">
            <a:extLst>
              <a:ext uri="{FF2B5EF4-FFF2-40B4-BE49-F238E27FC236}">
                <a16:creationId xmlns:a16="http://schemas.microsoft.com/office/drawing/2014/main" id="{A1F19C9A-C7C4-95F2-2382-381073C5B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43" y="938137"/>
            <a:ext cx="922712" cy="689735"/>
          </a:xfrm>
          <a:prstGeom prst="rect">
            <a:avLst/>
          </a:prstGeom>
        </p:spPr>
      </p:pic>
      <p:pic>
        <p:nvPicPr>
          <p:cNvPr id="25" name="Picture 24" descr="A blue logo with white border&#10;&#10;Description automatically generated">
            <a:extLst>
              <a:ext uri="{FF2B5EF4-FFF2-40B4-BE49-F238E27FC236}">
                <a16:creationId xmlns:a16="http://schemas.microsoft.com/office/drawing/2014/main" id="{98030DFF-6C12-25DC-F2D9-608CBCC62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44" y="5789354"/>
            <a:ext cx="843820" cy="8438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7D0EB0-0A3A-231A-52B9-EA0477A03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3344" y="889570"/>
            <a:ext cx="768508" cy="786868"/>
          </a:xfrm>
          <a:prstGeom prst="rect">
            <a:avLst/>
          </a:prstGeom>
        </p:spPr>
      </p:pic>
      <p:sp>
        <p:nvSpPr>
          <p:cNvPr id="28" name="Rectangle: Rounded Corners 37">
            <a:extLst>
              <a:ext uri="{FF2B5EF4-FFF2-40B4-BE49-F238E27FC236}">
                <a16:creationId xmlns:a16="http://schemas.microsoft.com/office/drawing/2014/main" id="{F4EE0108-7452-2EA0-ECE5-3BDC02988AB1}"/>
              </a:ext>
            </a:extLst>
          </p:cNvPr>
          <p:cNvSpPr/>
          <p:nvPr/>
        </p:nvSpPr>
        <p:spPr>
          <a:xfrm>
            <a:off x="7072865" y="1897852"/>
            <a:ext cx="4191002" cy="2365150"/>
          </a:xfrm>
          <a:prstGeom prst="roundRect">
            <a:avLst>
              <a:gd name="adj" fmla="val 97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EB785E-0FC1-D559-A5E3-626744B549F4}"/>
              </a:ext>
            </a:extLst>
          </p:cNvPr>
          <p:cNvSpPr txBox="1"/>
          <p:nvPr/>
        </p:nvSpPr>
        <p:spPr>
          <a:xfrm>
            <a:off x="7530442" y="2710910"/>
            <a:ext cx="329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Git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09388D-96DB-FDFA-D08D-FD994442FAA5}"/>
              </a:ext>
            </a:extLst>
          </p:cNvPr>
          <p:cNvSpPr/>
          <p:nvPr/>
        </p:nvSpPr>
        <p:spPr>
          <a:xfrm>
            <a:off x="8627841" y="1273642"/>
            <a:ext cx="1097280" cy="109728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6608CAF2-6DA3-8132-C1AB-93A08DCD3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059" y="5701628"/>
            <a:ext cx="1725926" cy="1074273"/>
          </a:xfrm>
          <a:prstGeom prst="rect">
            <a:avLst/>
          </a:prstGeom>
        </p:spPr>
      </p:pic>
      <p:sp>
        <p:nvSpPr>
          <p:cNvPr id="35" name="Rectangle: Rounded Corners 37">
            <a:extLst>
              <a:ext uri="{FF2B5EF4-FFF2-40B4-BE49-F238E27FC236}">
                <a16:creationId xmlns:a16="http://schemas.microsoft.com/office/drawing/2014/main" id="{0458C6AE-EA8A-8F5F-DE73-0999082AB392}"/>
              </a:ext>
            </a:extLst>
          </p:cNvPr>
          <p:cNvSpPr/>
          <p:nvPr/>
        </p:nvSpPr>
        <p:spPr>
          <a:xfrm>
            <a:off x="7048498" y="5027126"/>
            <a:ext cx="4191002" cy="2365150"/>
          </a:xfrm>
          <a:prstGeom prst="roundRect">
            <a:avLst>
              <a:gd name="adj" fmla="val 9796"/>
            </a:avLst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6F674-A810-CF2B-28F6-251055F65CA0}"/>
              </a:ext>
            </a:extLst>
          </p:cNvPr>
          <p:cNvSpPr txBox="1"/>
          <p:nvPr/>
        </p:nvSpPr>
        <p:spPr>
          <a:xfrm>
            <a:off x="7506075" y="5840184"/>
            <a:ext cx="329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Github</a:t>
            </a:r>
            <a:endParaRPr lang="en-US" sz="3200" dirty="0">
              <a:solidFill>
                <a:srgbClr val="EB7247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5FA0CA-A6FF-D72A-3E9E-96C5F29A8D7A}"/>
              </a:ext>
            </a:extLst>
          </p:cNvPr>
          <p:cNvSpPr/>
          <p:nvPr/>
        </p:nvSpPr>
        <p:spPr>
          <a:xfrm>
            <a:off x="8603474" y="4402916"/>
            <a:ext cx="1097280" cy="1097280"/>
          </a:xfrm>
          <a:prstGeom prst="ellipse">
            <a:avLst/>
          </a:prstGeom>
          <a:solidFill>
            <a:srgbClr val="EB7247"/>
          </a:solidFill>
          <a:ln>
            <a:noFill/>
          </a:ln>
          <a:effectLst>
            <a:outerShdw blurRad="177800" dist="165100" dir="5400000" algn="t" rotWithShape="0">
              <a:srgbClr val="EB724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53" name="Picture 52" descr="A red and black logo&#10;&#10;Description automatically generated">
            <a:extLst>
              <a:ext uri="{FF2B5EF4-FFF2-40B4-BE49-F238E27FC236}">
                <a16:creationId xmlns:a16="http://schemas.microsoft.com/office/drawing/2014/main" id="{A7A85332-8A55-F2D1-0AC8-25B4EAC20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88" y="1348768"/>
            <a:ext cx="988059" cy="988059"/>
          </a:xfrm>
          <a:prstGeom prst="rect">
            <a:avLst/>
          </a:prstGeom>
        </p:spPr>
      </p:pic>
      <p:pic>
        <p:nvPicPr>
          <p:cNvPr id="55" name="Picture 54" descr="A blue cat in a circle&#10;&#10;Description automatically generated">
            <a:extLst>
              <a:ext uri="{FF2B5EF4-FFF2-40B4-BE49-F238E27FC236}">
                <a16:creationId xmlns:a16="http://schemas.microsoft.com/office/drawing/2014/main" id="{3D5B7897-6A1B-1600-6C2E-5EE5819B2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927" y="4377117"/>
            <a:ext cx="1730374" cy="1148878"/>
          </a:xfrm>
          <a:prstGeom prst="rect">
            <a:avLst/>
          </a:prstGeom>
        </p:spPr>
      </p:pic>
      <p:pic>
        <p:nvPicPr>
          <p:cNvPr id="67" name="Picture Placeholder 66">
            <a:extLst>
              <a:ext uri="{FF2B5EF4-FFF2-40B4-BE49-F238E27FC236}">
                <a16:creationId xmlns:a16="http://schemas.microsoft.com/office/drawing/2014/main" id="{664EF4B5-41F2-A2A5-9481-4D5CB5C1EDD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>
          <a:xfrm>
            <a:off x="6451880" y="7864720"/>
            <a:ext cx="5384242" cy="11665852"/>
          </a:xfrm>
        </p:spPr>
      </p:pic>
    </p:spTree>
    <p:extLst>
      <p:ext uri="{BB962C8B-B14F-4D97-AF65-F5344CB8AC3E}">
        <p14:creationId xmlns:p14="http://schemas.microsoft.com/office/powerpoint/2010/main" val="27043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9BB93C24-BFA9-D453-BF51-0EA8CE0B7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48" y="691160"/>
            <a:ext cx="14393304" cy="74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7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615C1B-B2C0-26A0-1CCD-6C911F1958B7}"/>
              </a:ext>
            </a:extLst>
          </p:cNvPr>
          <p:cNvSpPr/>
          <p:nvPr/>
        </p:nvSpPr>
        <p:spPr>
          <a:xfrm>
            <a:off x="0" y="0"/>
            <a:ext cx="4572000" cy="10287000"/>
          </a:xfrm>
          <a:prstGeom prst="rect">
            <a:avLst/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F74E4-11AD-34D6-2585-7DFB03B8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t="20753" r="13805" b="17025"/>
          <a:stretch/>
        </p:blipFill>
        <p:spPr>
          <a:xfrm>
            <a:off x="-212308" y="2359742"/>
            <a:ext cx="9356308" cy="5567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A003AE-D53F-CC67-2090-B0B70D3E3C17}"/>
              </a:ext>
            </a:extLst>
          </p:cNvPr>
          <p:cNvSpPr txBox="1"/>
          <p:nvPr/>
        </p:nvSpPr>
        <p:spPr>
          <a:xfrm>
            <a:off x="9356308" y="4198876"/>
            <a:ext cx="7279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Code </a:t>
            </a:r>
          </a:p>
        </p:txBody>
      </p:sp>
      <p:sp>
        <p:nvSpPr>
          <p:cNvPr id="15" name="Graphic 13" descr="Magnifying glass">
            <a:extLst>
              <a:ext uri="{FF2B5EF4-FFF2-40B4-BE49-F238E27FC236}">
                <a16:creationId xmlns:a16="http://schemas.microsoft.com/office/drawing/2014/main" id="{F06C48C2-7781-BC3A-4A93-D8E39892A742}"/>
              </a:ext>
            </a:extLst>
          </p:cNvPr>
          <p:cNvSpPr/>
          <p:nvPr/>
        </p:nvSpPr>
        <p:spPr>
          <a:xfrm>
            <a:off x="15577046" y="7290074"/>
            <a:ext cx="336054" cy="336319"/>
          </a:xfrm>
          <a:custGeom>
            <a:avLst/>
            <a:gdLst>
              <a:gd name="connsiteX0" fmla="*/ 560888 w 575750"/>
              <a:gd name="connsiteY0" fmla="*/ 488680 h 576204"/>
              <a:gd name="connsiteX1" fmla="*/ 469716 w 575750"/>
              <a:gd name="connsiteY1" fmla="*/ 397508 h 576204"/>
              <a:gd name="connsiteX2" fmla="*/ 424495 w 575750"/>
              <a:gd name="connsiteY2" fmla="*/ 383650 h 576204"/>
              <a:gd name="connsiteX3" fmla="*/ 392403 w 575750"/>
              <a:gd name="connsiteY3" fmla="*/ 351558 h 576204"/>
              <a:gd name="connsiteX4" fmla="*/ 437624 w 575750"/>
              <a:gd name="connsiteY4" fmla="*/ 218812 h 576204"/>
              <a:gd name="connsiteX5" fmla="*/ 218812 w 575750"/>
              <a:gd name="connsiteY5" fmla="*/ 0 h 576204"/>
              <a:gd name="connsiteX6" fmla="*/ 0 w 575750"/>
              <a:gd name="connsiteY6" fmla="*/ 218812 h 576204"/>
              <a:gd name="connsiteX7" fmla="*/ 218812 w 575750"/>
              <a:gd name="connsiteY7" fmla="*/ 437624 h 576204"/>
              <a:gd name="connsiteX8" fmla="*/ 351558 w 575750"/>
              <a:gd name="connsiteY8" fmla="*/ 392403 h 576204"/>
              <a:gd name="connsiteX9" fmla="*/ 383650 w 575750"/>
              <a:gd name="connsiteY9" fmla="*/ 424495 h 576204"/>
              <a:gd name="connsiteX10" fmla="*/ 397508 w 575750"/>
              <a:gd name="connsiteY10" fmla="*/ 469716 h 576204"/>
              <a:gd name="connsiteX11" fmla="*/ 488680 w 575750"/>
              <a:gd name="connsiteY11" fmla="*/ 560888 h 576204"/>
              <a:gd name="connsiteX12" fmla="*/ 525149 w 575750"/>
              <a:gd name="connsiteY12" fmla="*/ 576205 h 576204"/>
              <a:gd name="connsiteX13" fmla="*/ 561617 w 575750"/>
              <a:gd name="connsiteY13" fmla="*/ 560888 h 576204"/>
              <a:gd name="connsiteX14" fmla="*/ 560888 w 575750"/>
              <a:gd name="connsiteY14" fmla="*/ 488680 h 576204"/>
              <a:gd name="connsiteX15" fmla="*/ 218083 w 575750"/>
              <a:gd name="connsiteY15" fmla="*/ 393132 h 576204"/>
              <a:gd name="connsiteX16" fmla="*/ 43033 w 575750"/>
              <a:gd name="connsiteY16" fmla="*/ 218083 h 576204"/>
              <a:gd name="connsiteX17" fmla="*/ 218083 w 575750"/>
              <a:gd name="connsiteY17" fmla="*/ 43033 h 576204"/>
              <a:gd name="connsiteX18" fmla="*/ 393132 w 575750"/>
              <a:gd name="connsiteY18" fmla="*/ 218083 h 576204"/>
              <a:gd name="connsiteX19" fmla="*/ 218083 w 575750"/>
              <a:gd name="connsiteY19" fmla="*/ 393132 h 57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5750" h="576204">
                <a:moveTo>
                  <a:pt x="560888" y="488680"/>
                </a:moveTo>
                <a:lnTo>
                  <a:pt x="469716" y="397508"/>
                </a:lnTo>
                <a:cubicBezTo>
                  <a:pt x="457317" y="385109"/>
                  <a:pt x="440541" y="380733"/>
                  <a:pt x="424495" y="383650"/>
                </a:cubicBezTo>
                <a:lnTo>
                  <a:pt x="392403" y="351558"/>
                </a:lnTo>
                <a:cubicBezTo>
                  <a:pt x="420848" y="315089"/>
                  <a:pt x="437624" y="268409"/>
                  <a:pt x="437624" y="218812"/>
                </a:cubicBezTo>
                <a:cubicBezTo>
                  <a:pt x="437624" y="98465"/>
                  <a:pt x="339158" y="0"/>
                  <a:pt x="218812" y="0"/>
                </a:cubicBezTo>
                <a:cubicBezTo>
                  <a:pt x="98465" y="0"/>
                  <a:pt x="0" y="98465"/>
                  <a:pt x="0" y="218812"/>
                </a:cubicBezTo>
                <a:cubicBezTo>
                  <a:pt x="0" y="339158"/>
                  <a:pt x="98465" y="437624"/>
                  <a:pt x="218812" y="437624"/>
                </a:cubicBezTo>
                <a:cubicBezTo>
                  <a:pt x="268409" y="437624"/>
                  <a:pt x="314360" y="420848"/>
                  <a:pt x="351558" y="392403"/>
                </a:cubicBezTo>
                <a:lnTo>
                  <a:pt x="383650" y="424495"/>
                </a:lnTo>
                <a:cubicBezTo>
                  <a:pt x="380733" y="440541"/>
                  <a:pt x="385109" y="457317"/>
                  <a:pt x="397508" y="469716"/>
                </a:cubicBezTo>
                <a:lnTo>
                  <a:pt x="488680" y="560888"/>
                </a:lnTo>
                <a:cubicBezTo>
                  <a:pt x="498891" y="571099"/>
                  <a:pt x="512020" y="576205"/>
                  <a:pt x="525149" y="576205"/>
                </a:cubicBezTo>
                <a:cubicBezTo>
                  <a:pt x="538277" y="576205"/>
                  <a:pt x="551406" y="571099"/>
                  <a:pt x="561617" y="560888"/>
                </a:cubicBezTo>
                <a:cubicBezTo>
                  <a:pt x="580581" y="540465"/>
                  <a:pt x="580581" y="508373"/>
                  <a:pt x="560888" y="488680"/>
                </a:cubicBezTo>
                <a:close/>
                <a:moveTo>
                  <a:pt x="218083" y="393132"/>
                </a:moveTo>
                <a:cubicBezTo>
                  <a:pt x="121805" y="393132"/>
                  <a:pt x="43033" y="314360"/>
                  <a:pt x="43033" y="218083"/>
                </a:cubicBezTo>
                <a:cubicBezTo>
                  <a:pt x="43033" y="121805"/>
                  <a:pt x="121805" y="43033"/>
                  <a:pt x="218083" y="43033"/>
                </a:cubicBezTo>
                <a:cubicBezTo>
                  <a:pt x="314360" y="43033"/>
                  <a:pt x="393132" y="121805"/>
                  <a:pt x="393132" y="218083"/>
                </a:cubicBezTo>
                <a:cubicBezTo>
                  <a:pt x="393132" y="314360"/>
                  <a:pt x="314360" y="393132"/>
                  <a:pt x="218083" y="393132"/>
                </a:cubicBezTo>
                <a:close/>
              </a:path>
            </a:pathLst>
          </a:custGeom>
          <a:solidFill>
            <a:srgbClr val="F9F8FD"/>
          </a:solidFill>
          <a:ln w="72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78F989E-09A8-D47F-2D9F-3959721788F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28" b="46128"/>
          <a:stretch>
            <a:fillRect/>
          </a:stretch>
        </p:blipFill>
        <p:spPr>
          <a:xfrm>
            <a:off x="749392" y="2520330"/>
            <a:ext cx="7461038" cy="4834420"/>
          </a:xfrm>
        </p:spPr>
      </p:pic>
    </p:spTree>
    <p:extLst>
      <p:ext uri="{BB962C8B-B14F-4D97-AF65-F5344CB8AC3E}">
        <p14:creationId xmlns:p14="http://schemas.microsoft.com/office/powerpoint/2010/main" val="419207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3EEEB149-9E7A-102C-C6F4-42671481BF45}"/>
              </a:ext>
            </a:extLst>
          </p:cNvPr>
          <p:cNvSpPr/>
          <p:nvPr/>
        </p:nvSpPr>
        <p:spPr>
          <a:xfrm>
            <a:off x="365959" y="5336906"/>
            <a:ext cx="9898126" cy="990018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4ABE044-C5A8-FB92-DC7F-E8FC976CCC7E}"/>
              </a:ext>
            </a:extLst>
          </p:cNvPr>
          <p:cNvSpPr/>
          <p:nvPr/>
        </p:nvSpPr>
        <p:spPr>
          <a:xfrm>
            <a:off x="918763" y="5889827"/>
            <a:ext cx="8792516" cy="87943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315C78-CB38-183F-9439-AB6153A0EDFD}"/>
              </a:ext>
            </a:extLst>
          </p:cNvPr>
          <p:cNvSpPr/>
          <p:nvPr/>
        </p:nvSpPr>
        <p:spPr>
          <a:xfrm>
            <a:off x="1675391" y="6647370"/>
            <a:ext cx="7279260" cy="7279259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D69D5D-B6E3-CB49-634B-8CBAB6374A4E}"/>
              </a:ext>
            </a:extLst>
          </p:cNvPr>
          <p:cNvGrpSpPr/>
          <p:nvPr/>
        </p:nvGrpSpPr>
        <p:grpSpPr>
          <a:xfrm>
            <a:off x="10861886" y="3726425"/>
            <a:ext cx="5836597" cy="2418651"/>
            <a:chOff x="11215847" y="3420206"/>
            <a:chExt cx="5836597" cy="24186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D1CDA-5F06-BEF4-5F02-340973A5FFD9}"/>
                </a:ext>
              </a:extLst>
            </p:cNvPr>
            <p:cNvSpPr txBox="1"/>
            <p:nvPr/>
          </p:nvSpPr>
          <p:spPr>
            <a:xfrm>
              <a:off x="11215847" y="342020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b="1">
                  <a:latin typeface="Poppins" panose="00000500000000000000" pitchFamily="2" charset="0"/>
                  <a:cs typeface="Poppins" panose="00000500000000000000" pitchFamily="2" charset="0"/>
                </a:rPr>
                <a:t>Thanks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6DA338-B8E3-C1E5-2661-B96AE3DB6B0F}"/>
                </a:ext>
              </a:extLst>
            </p:cNvPr>
            <p:cNvSpPr txBox="1"/>
            <p:nvPr/>
          </p:nvSpPr>
          <p:spPr>
            <a:xfrm>
              <a:off x="11215848" y="5375269"/>
              <a:ext cx="5836596" cy="46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457200" rtl="1" eaLnBrk="1" latinLnBrk="0" hangingPunct="1">
                <a:lnSpc>
                  <a:spcPct val="150000"/>
                </a:lnSpc>
              </a:pPr>
              <a:endParaRPr lang="en-US" dirty="0">
                <a:solidFill>
                  <a:schemeClr val="bg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3D06C9D-96B6-8DB5-FB7B-372220BC5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8" t="21150" r="38898" b="21150"/>
          <a:stretch/>
        </p:blipFill>
        <p:spPr>
          <a:xfrm>
            <a:off x="1767192" y="2012029"/>
            <a:ext cx="7095661" cy="14100016"/>
          </a:xfrm>
          <a:prstGeom prst="rect">
            <a:avLst/>
          </a:prstGeom>
        </p:spPr>
      </p:pic>
      <p:pic>
        <p:nvPicPr>
          <p:cNvPr id="7" name="Picture Placeholder 6" descr="A screenshot of a menu&#10;&#10;Description automatically generated">
            <a:extLst>
              <a:ext uri="{FF2B5EF4-FFF2-40B4-BE49-F238E27FC236}">
                <a16:creationId xmlns:a16="http://schemas.microsoft.com/office/drawing/2014/main" id="{DB7C41FC-3E5B-BC9B-860B-E4900FCB53E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7297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2181</TotalTime>
  <Words>74</Words>
  <Application>Microsoft Macintosh PowerPoint</Application>
  <PresentationFormat>Custom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Open Sans</vt:lpstr>
      <vt:lpstr>Open Sans Medium</vt:lpstr>
      <vt:lpstr>Open Sans SemiBold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xxx</dc:creator>
  <cp:lastModifiedBy>عبدالرزاق  ابراهيم  عبده  علي</cp:lastModifiedBy>
  <cp:revision>81</cp:revision>
  <dcterms:created xsi:type="dcterms:W3CDTF">2022-05-19T05:06:40Z</dcterms:created>
  <dcterms:modified xsi:type="dcterms:W3CDTF">2023-09-13T10:36:08Z</dcterms:modified>
</cp:coreProperties>
</file>